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6" r:id="rId2"/>
    <p:sldId id="299" r:id="rId3"/>
    <p:sldId id="309" r:id="rId4"/>
    <p:sldId id="310" r:id="rId5"/>
    <p:sldId id="311" r:id="rId6"/>
    <p:sldId id="312" r:id="rId7"/>
    <p:sldId id="264" r:id="rId8"/>
    <p:sldId id="313" r:id="rId9"/>
    <p:sldId id="265" r:id="rId10"/>
    <p:sldId id="315" r:id="rId11"/>
    <p:sldId id="269" r:id="rId12"/>
  </p:sldIdLst>
  <p:sldSz cx="10826750" cy="8120063" type="B4ISO"/>
  <p:notesSz cx="6858000" cy="9144000"/>
  <p:defaultTextStyle>
    <a:lvl1pPr marL="0" algn="l" rtl="0" latinLnBrk="0">
      <a:defRPr lang="fr-FR" sz="2400" kern="1200">
        <a:solidFill>
          <a:schemeClr val="tx1"/>
        </a:solidFill>
        <a:latin typeface="+mn-lt"/>
        <a:ea typeface="+mn-ea"/>
        <a:cs typeface="+mn-cs"/>
      </a:defRPr>
    </a:lvl1pPr>
    <a:lvl2pPr marL="606277" algn="l" rtl="0" latinLnBrk="0">
      <a:defRPr lang="fr-FR" sz="2400" kern="1200">
        <a:solidFill>
          <a:schemeClr val="tx1"/>
        </a:solidFill>
        <a:latin typeface="+mn-lt"/>
        <a:ea typeface="+mn-ea"/>
        <a:cs typeface="+mn-cs"/>
      </a:defRPr>
    </a:lvl2pPr>
    <a:lvl3pPr marL="1212553" algn="l" rtl="0" latinLnBrk="0">
      <a:defRPr lang="fr-FR" sz="2400" kern="1200">
        <a:solidFill>
          <a:schemeClr val="tx1"/>
        </a:solidFill>
        <a:latin typeface="+mn-lt"/>
        <a:ea typeface="+mn-ea"/>
        <a:cs typeface="+mn-cs"/>
      </a:defRPr>
    </a:lvl3pPr>
    <a:lvl4pPr marL="1818829" algn="l" rtl="0" latinLnBrk="0">
      <a:defRPr lang="fr-FR" sz="2400" kern="1200">
        <a:solidFill>
          <a:schemeClr val="tx1"/>
        </a:solidFill>
        <a:latin typeface="+mn-lt"/>
        <a:ea typeface="+mn-ea"/>
        <a:cs typeface="+mn-cs"/>
      </a:defRPr>
    </a:lvl4pPr>
    <a:lvl5pPr marL="2425105" algn="l" rtl="0" latinLnBrk="0">
      <a:defRPr lang="fr-FR" sz="2400" kern="1200">
        <a:solidFill>
          <a:schemeClr val="tx1"/>
        </a:solidFill>
        <a:latin typeface="+mn-lt"/>
        <a:ea typeface="+mn-ea"/>
        <a:cs typeface="+mn-cs"/>
      </a:defRPr>
    </a:lvl5pPr>
    <a:lvl6pPr marL="3031382" algn="l" rtl="0" latinLnBrk="0">
      <a:defRPr lang="fr-FR" sz="2400" kern="1200">
        <a:solidFill>
          <a:schemeClr val="tx1"/>
        </a:solidFill>
        <a:latin typeface="+mn-lt"/>
        <a:ea typeface="+mn-ea"/>
        <a:cs typeface="+mn-cs"/>
      </a:defRPr>
    </a:lvl6pPr>
    <a:lvl7pPr marL="3637658" algn="l" rtl="0" latinLnBrk="0">
      <a:defRPr lang="fr-FR" sz="2400" kern="1200">
        <a:solidFill>
          <a:schemeClr val="tx1"/>
        </a:solidFill>
        <a:latin typeface="+mn-lt"/>
        <a:ea typeface="+mn-ea"/>
        <a:cs typeface="+mn-cs"/>
      </a:defRPr>
    </a:lvl7pPr>
    <a:lvl8pPr marL="4243934" algn="l" rtl="0" latinLnBrk="0">
      <a:defRPr lang="fr-FR" sz="2400" kern="1200">
        <a:solidFill>
          <a:schemeClr val="tx1"/>
        </a:solidFill>
        <a:latin typeface="+mn-lt"/>
        <a:ea typeface="+mn-ea"/>
        <a:cs typeface="+mn-cs"/>
      </a:defRPr>
    </a:lvl8pPr>
    <a:lvl9pPr marL="4850210" algn="l" rtl="0" latinLnBrk="0">
      <a:defRPr lang="fr-FR" sz="24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87621" autoAdjust="0"/>
  </p:normalViewPr>
  <p:slideViewPr>
    <p:cSldViewPr>
      <p:cViewPr varScale="1">
        <p:scale>
          <a:sx n="52" d="100"/>
          <a:sy n="52" d="100"/>
        </p:scale>
        <p:origin x="-1392" y="-84"/>
      </p:cViewPr>
      <p:guideLst>
        <p:guide orient="horz" pos="2558"/>
        <p:guide pos="341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rPr/>
              <a:pPr/>
              <a:t>30/06/2006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Cliquez pour modifier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rPr/>
              <a:pPr/>
              <a:t>‹N°›</a:t>
            </a:fld>
            <a:endParaRPr lang="fr-FR"/>
          </a:p>
        </p:txBody>
      </p:sp>
    </p:spTree>
  </p:cSld>
  <p:clrMap bg1="lt1" tx1="dk1" bg2="lt2" tx2="dk2" accent1="accent1" accent2="accent2" accent3="accent3" accent4="accent4" accent5="accent5" accent6="accent6" hlink="hlink" folHlink="folHlink"/>
  <p:notesStyle>
    <a:lvl1pPr marL="0" algn="l" rtl="0" latinLnBrk="0">
      <a:defRPr lang="fr-FR" sz="1600" kern="1200">
        <a:solidFill>
          <a:schemeClr val="tx1"/>
        </a:solidFill>
        <a:latin typeface="+mn-lt"/>
        <a:ea typeface="+mn-ea"/>
        <a:cs typeface="+mn-cs"/>
      </a:defRPr>
    </a:lvl1pPr>
    <a:lvl2pPr marL="606277" algn="l" rtl="0" latinLnBrk="0">
      <a:defRPr lang="fr-FR" sz="1600" kern="1200">
        <a:solidFill>
          <a:schemeClr val="tx1"/>
        </a:solidFill>
        <a:latin typeface="+mn-lt"/>
        <a:ea typeface="+mn-ea"/>
        <a:cs typeface="+mn-cs"/>
      </a:defRPr>
    </a:lvl2pPr>
    <a:lvl3pPr marL="1212553" algn="l" rtl="0" latinLnBrk="0">
      <a:defRPr lang="fr-FR" sz="1600" kern="1200">
        <a:solidFill>
          <a:schemeClr val="tx1"/>
        </a:solidFill>
        <a:latin typeface="+mn-lt"/>
        <a:ea typeface="+mn-ea"/>
        <a:cs typeface="+mn-cs"/>
      </a:defRPr>
    </a:lvl3pPr>
    <a:lvl4pPr marL="1818829" algn="l" rtl="0" latinLnBrk="0">
      <a:defRPr lang="fr-FR" sz="1600" kern="1200">
        <a:solidFill>
          <a:schemeClr val="tx1"/>
        </a:solidFill>
        <a:latin typeface="+mn-lt"/>
        <a:ea typeface="+mn-ea"/>
        <a:cs typeface="+mn-cs"/>
      </a:defRPr>
    </a:lvl4pPr>
    <a:lvl5pPr marL="2425105" algn="l" rtl="0" latinLnBrk="0">
      <a:defRPr lang="fr-FR" sz="1600" kern="1200">
        <a:solidFill>
          <a:schemeClr val="tx1"/>
        </a:solidFill>
        <a:latin typeface="+mn-lt"/>
        <a:ea typeface="+mn-ea"/>
        <a:cs typeface="+mn-cs"/>
      </a:defRPr>
    </a:lvl5pPr>
    <a:lvl6pPr marL="3031382" algn="l" rtl="0" latinLnBrk="0">
      <a:defRPr lang="fr-FR" sz="1600" kern="1200">
        <a:solidFill>
          <a:schemeClr val="tx1"/>
        </a:solidFill>
        <a:latin typeface="+mn-lt"/>
        <a:ea typeface="+mn-ea"/>
        <a:cs typeface="+mn-cs"/>
      </a:defRPr>
    </a:lvl6pPr>
    <a:lvl7pPr marL="3637658" algn="l" rtl="0" latinLnBrk="0">
      <a:defRPr lang="fr-FR" sz="1600" kern="1200">
        <a:solidFill>
          <a:schemeClr val="tx1"/>
        </a:solidFill>
        <a:latin typeface="+mn-lt"/>
        <a:ea typeface="+mn-ea"/>
        <a:cs typeface="+mn-cs"/>
      </a:defRPr>
    </a:lvl7pPr>
    <a:lvl8pPr marL="4243934" algn="l" rtl="0" latinLnBrk="0">
      <a:defRPr lang="fr-FR" sz="1600" kern="1200">
        <a:solidFill>
          <a:schemeClr val="tx1"/>
        </a:solidFill>
        <a:latin typeface="+mn-lt"/>
        <a:ea typeface="+mn-ea"/>
        <a:cs typeface="+mn-cs"/>
      </a:defRPr>
    </a:lvl8pPr>
    <a:lvl9pPr marL="4850210" algn="l" rtl="0" latinLnBrk="0">
      <a:defRPr lang="fr-FR" sz="16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a:xfrm>
            <a:off x="0" y="7069868"/>
            <a:ext cx="10826750" cy="105019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10" name="Rectangle 9"/>
          <p:cNvSpPr/>
          <p:nvPr/>
        </p:nvSpPr>
        <p:spPr>
          <a:xfrm>
            <a:off x="-10827" y="7167309"/>
            <a:ext cx="2663381" cy="8444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11" name="Rectangle 10"/>
          <p:cNvSpPr/>
          <p:nvPr/>
        </p:nvSpPr>
        <p:spPr>
          <a:xfrm>
            <a:off x="2793301" y="7156482"/>
            <a:ext cx="8033449" cy="8444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9" name="Subtitle 8"/>
          <p:cNvSpPr>
            <a:spLocks noGrp="1"/>
          </p:cNvSpPr>
          <p:nvPr>
            <p:ph type="subTitle" idx="1"/>
          </p:nvPr>
        </p:nvSpPr>
        <p:spPr>
          <a:xfrm>
            <a:off x="2796911" y="7163412"/>
            <a:ext cx="7714059" cy="812006"/>
          </a:xfrm>
        </p:spPr>
        <p:txBody>
          <a:bodyPr anchor="ctr"/>
          <a:lstStyle>
            <a:lvl1pPr marL="0" indent="0" algn="l" eaLnBrk="1" latinLnBrk="0" hangingPunct="1">
              <a:buNone/>
              <a:defRPr kumimoji="0" lang="fr-FR" sz="3700">
                <a:solidFill>
                  <a:srgbClr val="FFFFFF"/>
                </a:solidFill>
              </a:defRPr>
            </a:lvl1pPr>
            <a:lvl2pPr marL="606277" indent="0" algn="ctr" eaLnBrk="1" latinLnBrk="0" hangingPunct="1">
              <a:buNone/>
            </a:lvl2pPr>
            <a:lvl3pPr marL="1212553" indent="0" algn="ctr" eaLnBrk="1" latinLnBrk="0" hangingPunct="1">
              <a:buNone/>
            </a:lvl3pPr>
            <a:lvl4pPr marL="1818829" indent="0" algn="ctr" eaLnBrk="1" latinLnBrk="0" hangingPunct="1">
              <a:buNone/>
            </a:lvl4pPr>
            <a:lvl5pPr marL="2425105" indent="0" algn="ctr" eaLnBrk="1" latinLnBrk="0" hangingPunct="1">
              <a:buNone/>
            </a:lvl5pPr>
            <a:lvl6pPr marL="3031382" indent="0" algn="ctr" eaLnBrk="1" latinLnBrk="0" hangingPunct="1">
              <a:buNone/>
            </a:lvl6pPr>
            <a:lvl7pPr marL="3637658" indent="0" algn="ctr" eaLnBrk="1" latinLnBrk="0" hangingPunct="1">
              <a:buNone/>
            </a:lvl7pPr>
            <a:lvl8pPr marL="4243934" indent="0" algn="ctr" eaLnBrk="1" latinLnBrk="0" hangingPunct="1">
              <a:buNone/>
            </a:lvl8pPr>
            <a:lvl9pPr marL="4850210" indent="0" algn="ctr" eaLnBrk="1" latinLnBrk="0" hangingPunct="1">
              <a:buNone/>
            </a:lvl9pPr>
            <a:extLst/>
          </a:lstStyle>
          <a:p>
            <a:pPr eaLnBrk="1" latinLnBrk="0" hangingPunct="1"/>
            <a:r>
              <a:rPr lang="fr-FR" smtClean="0"/>
              <a:t>Cliquez pour modifier le style des sous-titres du masque</a:t>
            </a:r>
            <a:endParaRPr/>
          </a:p>
        </p:txBody>
      </p:sp>
      <p:sp>
        <p:nvSpPr>
          <p:cNvPr id="28" name="Date Placeholder 27"/>
          <p:cNvSpPr>
            <a:spLocks noGrp="1"/>
          </p:cNvSpPr>
          <p:nvPr>
            <p:ph type="dt" sz="half" idx="10"/>
          </p:nvPr>
        </p:nvSpPr>
        <p:spPr>
          <a:xfrm>
            <a:off x="90223" y="7185509"/>
            <a:ext cx="2436019" cy="812006"/>
          </a:xfrm>
        </p:spPr>
        <p:txBody>
          <a:bodyPr>
            <a:noAutofit/>
          </a:bodyPr>
          <a:lstStyle>
            <a:lvl1pPr algn="ctr" eaLnBrk="1" latinLnBrk="0" hangingPunct="1">
              <a:defRPr kumimoji="0" lang="fr-FR" sz="2600">
                <a:solidFill>
                  <a:srgbClr val="FFFFFF"/>
                </a:solidFill>
              </a:defRPr>
            </a:lvl1pPr>
            <a:extLst/>
          </a:lstStyle>
          <a:p>
            <a:pPr algn="ctr"/>
            <a:fld id="{047E157E-8DCB-4F70-A0AF-5EB586A91DD4}" type="datetime1">
              <a:rPr kumimoji="0" lang="fr-FR" smtClean="0">
                <a:solidFill>
                  <a:srgbClr val="FFFFFF"/>
                </a:solidFill>
              </a:rPr>
              <a:pPr algn="ctr"/>
              <a:t>07/07/2016</a:t>
            </a:fld>
            <a:endParaRPr kumimoji="0" lang="fr-FR" sz="2600" dirty="0">
              <a:solidFill>
                <a:srgbClr val="FFFFFF"/>
              </a:solidFill>
            </a:endParaRPr>
          </a:p>
        </p:txBody>
      </p:sp>
      <p:sp>
        <p:nvSpPr>
          <p:cNvPr id="17" name="Footer Placeholder 16"/>
          <p:cNvSpPr>
            <a:spLocks noGrp="1"/>
          </p:cNvSpPr>
          <p:nvPr>
            <p:ph type="ftr" sz="quarter" idx="11"/>
          </p:nvPr>
        </p:nvSpPr>
        <p:spPr>
          <a:xfrm>
            <a:off x="2469163" y="280069"/>
            <a:ext cx="6947165" cy="432318"/>
          </a:xfrm>
        </p:spPr>
        <p:txBody>
          <a:bodyPr/>
          <a:lstStyle>
            <a:lvl1pPr algn="r" eaLnBrk="1" latinLnBrk="0" hangingPunct="1">
              <a:defRPr kumimoji="0" lang="fr-FR">
                <a:solidFill>
                  <a:schemeClr val="tx2"/>
                </a:solidFill>
              </a:defRPr>
            </a:lvl1pPr>
            <a:extLst/>
          </a:lstStyle>
          <a:p>
            <a:pPr algn="r"/>
            <a:endParaRPr kumimoji="0" lang="fr-FR">
              <a:solidFill>
                <a:schemeClr val="tx2"/>
              </a:solidFill>
            </a:endParaRPr>
          </a:p>
        </p:txBody>
      </p:sp>
      <p:sp>
        <p:nvSpPr>
          <p:cNvPr id="29" name="Slide Number Placeholder 28"/>
          <p:cNvSpPr>
            <a:spLocks noGrp="1"/>
          </p:cNvSpPr>
          <p:nvPr>
            <p:ph type="sldNum" sz="quarter" idx="12"/>
          </p:nvPr>
        </p:nvSpPr>
        <p:spPr>
          <a:xfrm>
            <a:off x="9473406" y="270669"/>
            <a:ext cx="992452" cy="451115"/>
          </a:xfrm>
        </p:spPr>
        <p:txBody>
          <a:bodyPr/>
          <a:lstStyle>
            <a:lvl1pPr eaLnBrk="1" latinLnBrk="0" hangingPunct="1">
              <a:defRPr kumimoji="0" lang="fr-FR">
                <a:solidFill>
                  <a:schemeClr val="tx2"/>
                </a:solidFill>
              </a:defRPr>
            </a:lvl1pPr>
            <a:extLst/>
          </a:lstStyle>
          <a:p>
            <a:fld id="{8F82E0A0-C266-4798-8C8F-B9F91E9DA37E}" type="slidenum">
              <a:rPr kumimoji="0" lang="fr-FR">
                <a:solidFill>
                  <a:schemeClr val="tx2"/>
                </a:solidFill>
              </a:rPr>
              <a:pPr/>
              <a:t>‹N°›</a:t>
            </a:fld>
            <a:endParaRPr kumimoji="0" lang="fr-FR">
              <a:solidFill>
                <a:schemeClr val="tx2"/>
              </a:solidFill>
            </a:endParaRPr>
          </a:p>
        </p:txBody>
      </p:sp>
      <p:sp>
        <p:nvSpPr>
          <p:cNvPr id="12" name="Rectangle 11"/>
          <p:cNvSpPr>
            <a:spLocks noGrp="1"/>
          </p:cNvSpPr>
          <p:nvPr>
            <p:ph type="title"/>
          </p:nvPr>
        </p:nvSpPr>
        <p:spPr>
          <a:xfrm>
            <a:off x="2796910" y="3699140"/>
            <a:ext cx="7668948" cy="3217951"/>
          </a:xfrm>
        </p:spPr>
        <p:txBody>
          <a:bodyPr rtlCol="0" anchor="b"/>
          <a:lstStyle>
            <a:lvl1pPr eaLnBrk="1" latinLnBrk="0" hangingPunct="1">
              <a:defRPr kumimoji="0" lang="fr-FR" cap="all" baseline="0"/>
            </a:lvl1pPr>
            <a:extLst/>
          </a:lstStyle>
          <a:p>
            <a:pPr eaLnBrk="1" latinLnBrk="0" hangingPunct="1"/>
            <a:r>
              <a:rPr lang="fr-FR" smtClean="0"/>
              <a:t>Cliquez pour modifier le style du titre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 name="Rectangle 2"/>
          <p:cNvSpPr>
            <a:spLocks noGrp="1"/>
          </p:cNvSpPr>
          <p:nvPr>
            <p:ph type="dt" sz="half" idx="10"/>
          </p:nvPr>
        </p:nvSpPr>
        <p:spPr/>
        <p:txBody>
          <a:bodyPr/>
          <a:lstStyle>
            <a:extLst/>
          </a:lstStyle>
          <a:p>
            <a:fld id="{E4606EA6-EFEA-4C30-9264-4F9291A5780D}" type="datetime1">
              <a:rPr/>
              <a:pPr/>
              <a:t>30/06/2006</a:t>
            </a:fld>
            <a:endParaRPr kumimoji="0" lang="fr-FR"/>
          </a:p>
        </p:txBody>
      </p:sp>
      <p:sp>
        <p:nvSpPr>
          <p:cNvPr id="4" name="Rectangle 3"/>
          <p:cNvSpPr>
            <a:spLocks noGrp="1"/>
          </p:cNvSpPr>
          <p:nvPr>
            <p:ph type="ftr" sz="quarter" idx="11"/>
          </p:nvPr>
        </p:nvSpPr>
        <p:spPr/>
        <p:txBody>
          <a:bodyPr/>
          <a:lstStyle>
            <a:extLst/>
          </a:lstStyle>
          <a:p>
            <a:endParaRPr kumimoji="0" lang="fr-FR"/>
          </a:p>
        </p:txBody>
      </p:sp>
      <p:sp>
        <p:nvSpPr>
          <p:cNvPr id="5" name="Rectangle 4"/>
          <p:cNvSpPr>
            <a:spLocks noGrp="1"/>
          </p:cNvSpPr>
          <p:nvPr>
            <p:ph type="sldNum" sz="quarter" idx="12"/>
          </p:nvPr>
        </p:nvSpPr>
        <p:spPr/>
        <p:txBody>
          <a:bodyPr/>
          <a:lstStyle>
            <a:extLst/>
          </a:lstStyle>
          <a:p>
            <a:pPr algn="ctr"/>
            <a:fld id="{8F82E0A0-C266-4798-8C8F-B9F91E9DA37E}" type="slidenum">
              <a:rPr kumimoji="0" lang="fr-FR" sz="1800" b="1" smtClean="0">
                <a:solidFill>
                  <a:srgbClr val="FFFFFF"/>
                </a:solidFill>
              </a:rPr>
              <a:pPr algn="ctr"/>
              <a:t>‹N°›</a:t>
            </a:fld>
            <a:endParaRPr kumimoji="0" lang="fr-FR" dirty="0"/>
          </a:p>
        </p:txBody>
      </p:sp>
      <p:sp>
        <p:nvSpPr>
          <p:cNvPr id="7" name="Rectangle 6"/>
          <p:cNvSpPr>
            <a:spLocks noGrp="1"/>
          </p:cNvSpPr>
          <p:nvPr>
            <p:ph sz="quarter" idx="13"/>
          </p:nvPr>
        </p:nvSpPr>
        <p:spPr>
          <a:xfrm>
            <a:off x="721783" y="2135276"/>
            <a:ext cx="9653852" cy="5172781"/>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012" y="3248027"/>
            <a:ext cx="8433964" cy="1981145"/>
          </a:xfrm>
        </p:spPr>
        <p:txBody>
          <a:bodyPr anchor="t"/>
          <a:lstStyle>
            <a:lvl1pPr eaLnBrk="1" latinLnBrk="0" hangingPunct="1">
              <a:buNone/>
              <a:defRPr kumimoji="0" lang="fr-FR" sz="3700">
                <a:solidFill>
                  <a:schemeClr val="tx2"/>
                </a:solidFill>
              </a:defRPr>
            </a:lvl1pPr>
            <a:lvl2pPr eaLnBrk="1" latinLnBrk="0" hangingPunct="1">
              <a:buNone/>
              <a:defRPr kumimoji="0" lang="fr-FR" sz="2400">
                <a:solidFill>
                  <a:schemeClr val="tx1">
                    <a:tint val="75000"/>
                  </a:schemeClr>
                </a:solidFill>
              </a:defRPr>
            </a:lvl2pPr>
            <a:lvl3pPr eaLnBrk="1" latinLnBrk="0" hangingPunct="1">
              <a:buNone/>
              <a:defRPr kumimoji="0" lang="fr-FR" sz="2100">
                <a:solidFill>
                  <a:schemeClr val="tx1">
                    <a:tint val="75000"/>
                  </a:schemeClr>
                </a:solidFill>
              </a:defRPr>
            </a:lvl3pPr>
            <a:lvl4pPr eaLnBrk="1" latinLnBrk="0" hangingPunct="1">
              <a:buNone/>
              <a:defRPr kumimoji="0" lang="fr-FR" sz="1800">
                <a:solidFill>
                  <a:schemeClr val="tx1">
                    <a:tint val="75000"/>
                  </a:schemeClr>
                </a:solidFill>
              </a:defRPr>
            </a:lvl4pPr>
            <a:lvl5pPr eaLnBrk="1" latinLnBrk="0" hangingPunct="1">
              <a:buNone/>
              <a:defRPr kumimoji="0" lang="fr-FR" sz="1800">
                <a:solidFill>
                  <a:schemeClr val="tx1">
                    <a:tint val="75000"/>
                  </a:schemeClr>
                </a:solidFill>
              </a:defRPr>
            </a:lvl5pPr>
            <a:extLst/>
          </a:lstStyle>
          <a:p>
            <a:pPr lvl="0" eaLnBrk="1" latinLnBrk="0" hangingPunct="1"/>
            <a:r>
              <a:rPr lang="fr-FR" smtClean="0"/>
              <a:t>Cliquez pour modifier les styles du texte du masque</a:t>
            </a:r>
          </a:p>
        </p:txBody>
      </p:sp>
      <p:sp>
        <p:nvSpPr>
          <p:cNvPr id="7" name="Rectangle 6"/>
          <p:cNvSpPr/>
          <p:nvPr/>
        </p:nvSpPr>
        <p:spPr>
          <a:xfrm>
            <a:off x="0" y="1804458"/>
            <a:ext cx="10826750" cy="13533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8" name="Rectangle 7"/>
          <p:cNvSpPr/>
          <p:nvPr/>
        </p:nvSpPr>
        <p:spPr>
          <a:xfrm>
            <a:off x="0" y="1894681"/>
            <a:ext cx="1533790" cy="117289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9" name="Rectangle 8"/>
          <p:cNvSpPr/>
          <p:nvPr/>
        </p:nvSpPr>
        <p:spPr>
          <a:xfrm>
            <a:off x="1624012" y="1894681"/>
            <a:ext cx="9202738" cy="117289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2" name="Title 1"/>
          <p:cNvSpPr>
            <a:spLocks noGrp="1"/>
          </p:cNvSpPr>
          <p:nvPr>
            <p:ph type="title" hasCustomPrompt="1"/>
          </p:nvPr>
        </p:nvSpPr>
        <p:spPr>
          <a:xfrm>
            <a:off x="1624012" y="1894681"/>
            <a:ext cx="9022292" cy="1172898"/>
          </a:xfrm>
        </p:spPr>
        <p:txBody>
          <a:bodyPr/>
          <a:lstStyle>
            <a:lvl1pPr algn="l" eaLnBrk="1" latinLnBrk="0" hangingPunct="1">
              <a:buNone/>
              <a:defRPr kumimoji="0" lang="fr-FR" sz="5900" b="0" cap="none">
                <a:solidFill>
                  <a:srgbClr val="FFFFFF"/>
                </a:solidFill>
              </a:defRPr>
            </a:lvl1pPr>
            <a:extLst/>
          </a:lstStyle>
          <a:p>
            <a:r>
              <a:rPr kumimoji="0" lang="fr-FR"/>
              <a:t>Cliquez pour modifier le style du titre</a:t>
            </a:r>
          </a:p>
        </p:txBody>
      </p:sp>
      <p:sp>
        <p:nvSpPr>
          <p:cNvPr id="12" name="Date Placeholder 11"/>
          <p:cNvSpPr>
            <a:spLocks noGrp="1"/>
          </p:cNvSpPr>
          <p:nvPr>
            <p:ph type="dt" sz="half" idx="10"/>
          </p:nvPr>
        </p:nvSpPr>
        <p:spPr/>
        <p:txBody>
          <a:bodyPr/>
          <a:lstStyle>
            <a:extLst/>
          </a:lstStyle>
          <a:p>
            <a:fld id="{6FCF9F07-3BC7-4570-B054-79111B0A380C}" type="datetime1">
              <a:rPr/>
              <a:pPr/>
              <a:t>30/06/2006</a:t>
            </a:fld>
            <a:endParaRPr kumimoji="0" lang="fr-FR"/>
          </a:p>
        </p:txBody>
      </p:sp>
      <p:sp>
        <p:nvSpPr>
          <p:cNvPr id="13" name="Slide Number Placeholder 12"/>
          <p:cNvSpPr>
            <a:spLocks noGrp="1"/>
          </p:cNvSpPr>
          <p:nvPr>
            <p:ph type="sldNum" sz="quarter" idx="11"/>
          </p:nvPr>
        </p:nvSpPr>
        <p:spPr>
          <a:xfrm>
            <a:off x="0" y="2075128"/>
            <a:ext cx="1533790" cy="830804"/>
          </a:xfrm>
        </p:spPr>
        <p:txBody>
          <a:bodyPr>
            <a:noAutofit/>
          </a:bodyPr>
          <a:lstStyle>
            <a:lvl1pPr eaLnBrk="1" latinLnBrk="0" hangingPunct="1">
              <a:defRPr kumimoji="0" lang="fr-FR" sz="3200">
                <a:solidFill>
                  <a:srgbClr val="FFFFFF"/>
                </a:solidFill>
              </a:defRPr>
            </a:lvl1pPr>
            <a:extLst/>
          </a:lstStyle>
          <a:p>
            <a:pPr algn="ctr"/>
            <a:fld id="{8F82E0A0-C266-4798-8C8F-B9F91E9DA37E}" type="slidenum">
              <a:rPr kumimoji="0" lang="fr-FR" sz="3200" b="1" smtClean="0">
                <a:solidFill>
                  <a:srgbClr val="FFFFFF"/>
                </a:solidFill>
              </a:rPr>
              <a:pPr algn="ctr"/>
              <a:t>‹N°›</a:t>
            </a:fld>
            <a:endParaRPr kumimoji="0" lang="fr-FR" sz="32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9" name="Content Placeholder 8"/>
          <p:cNvSpPr>
            <a:spLocks noGrp="1"/>
          </p:cNvSpPr>
          <p:nvPr>
            <p:ph sz="quarter" idx="13"/>
          </p:nvPr>
        </p:nvSpPr>
        <p:spPr>
          <a:xfrm>
            <a:off x="721783" y="2135279"/>
            <a:ext cx="4601369" cy="5160189"/>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1" name="Content Placeholder 10"/>
          <p:cNvSpPr>
            <a:spLocks noGrp="1"/>
          </p:cNvSpPr>
          <p:nvPr>
            <p:ph sz="quarter" idx="14"/>
          </p:nvPr>
        </p:nvSpPr>
        <p:spPr>
          <a:xfrm>
            <a:off x="5736498" y="2135275"/>
            <a:ext cx="4601369" cy="5160191"/>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8" name="Date Placeholder 7"/>
          <p:cNvSpPr>
            <a:spLocks noGrp="1"/>
          </p:cNvSpPr>
          <p:nvPr>
            <p:ph type="dt" sz="half" idx="15"/>
          </p:nvPr>
        </p:nvSpPr>
        <p:spPr/>
        <p:txBody>
          <a:bodyPr rtlCol="0"/>
          <a:lstStyle>
            <a:extLst/>
          </a:lstStyle>
          <a:p>
            <a:fld id="{E4606EA6-EFEA-4C30-9264-4F9291A5780D}" type="datetime1">
              <a:rPr/>
              <a:pPr/>
              <a:t>30/06/2006</a:t>
            </a:fld>
            <a:endParaRPr kumimoji="0" lang="fr-FR"/>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fr-FR" sz="1800" b="1" smtClean="0">
                <a:solidFill>
                  <a:srgbClr val="FFFFFF"/>
                </a:solidFill>
              </a:rPr>
              <a:pPr algn="ctr"/>
              <a:t>‹N°›</a:t>
            </a:fld>
            <a:endParaRPr kumimoji="0" lang="fr-FR" dirty="0"/>
          </a:p>
        </p:txBody>
      </p:sp>
      <p:sp>
        <p:nvSpPr>
          <p:cNvPr id="12" name="Footer Placeholder 11"/>
          <p:cNvSpPr>
            <a:spLocks noGrp="1"/>
          </p:cNvSpPr>
          <p:nvPr>
            <p:ph type="ftr" sz="quarter" idx="17"/>
          </p:nvPr>
        </p:nvSpPr>
        <p:spPr/>
        <p:txBody>
          <a:bodyPr rtlCol="0"/>
          <a:lstStyle>
            <a:extLst/>
          </a:lstStyle>
          <a:p>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25392" y="186461"/>
            <a:ext cx="9653852" cy="1587923"/>
          </a:xfrm>
        </p:spPr>
        <p:txBody>
          <a:bodyPr anchor="b"/>
          <a:lstStyle>
            <a:lvl1pPr eaLnBrk="1" latinLnBrk="0" hangingPunct="1">
              <a:defRPr kumimoji="0" lang="fr-FR"/>
            </a:lvl1pPr>
            <a:extLst/>
          </a:lstStyle>
          <a:p>
            <a:pPr eaLnBrk="1" latinLnBrk="0" hangingPunct="1"/>
            <a:r>
              <a:rPr lang="fr-FR" smtClean="0"/>
              <a:t>Cliquez pour modifier le style du titre</a:t>
            </a:r>
            <a:endParaRPr/>
          </a:p>
        </p:txBody>
      </p:sp>
      <p:sp>
        <p:nvSpPr>
          <p:cNvPr id="11" name="Content Placeholder 10"/>
          <p:cNvSpPr>
            <a:spLocks noGrp="1"/>
          </p:cNvSpPr>
          <p:nvPr>
            <p:ph sz="quarter" idx="13"/>
          </p:nvPr>
        </p:nvSpPr>
        <p:spPr>
          <a:xfrm>
            <a:off x="721783" y="3030824"/>
            <a:ext cx="4601369" cy="415025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Content Placeholder 12"/>
          <p:cNvSpPr>
            <a:spLocks noGrp="1"/>
          </p:cNvSpPr>
          <p:nvPr>
            <p:ph sz="quarter" idx="14"/>
          </p:nvPr>
        </p:nvSpPr>
        <p:spPr>
          <a:xfrm>
            <a:off x="5684044" y="3030824"/>
            <a:ext cx="4601369" cy="415025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0" name="Date Placeholder 9"/>
          <p:cNvSpPr>
            <a:spLocks noGrp="1"/>
          </p:cNvSpPr>
          <p:nvPr>
            <p:ph type="dt" sz="half" idx="15"/>
          </p:nvPr>
        </p:nvSpPr>
        <p:spPr/>
        <p:txBody>
          <a:bodyPr rtlCol="0"/>
          <a:lstStyle>
            <a:extLst/>
          </a:lstStyle>
          <a:p>
            <a:fld id="{E4606EA6-EFEA-4C30-9264-4F9291A5780D}" type="datetime1">
              <a:rPr/>
              <a:pPr/>
              <a:t>30/06/2006</a:t>
            </a:fld>
            <a:endParaRPr kumimoji="0" lang="fr-FR"/>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fr-FR" sz="1800" b="1" smtClean="0">
                <a:solidFill>
                  <a:srgbClr val="FFFFFF"/>
                </a:solidFill>
              </a:rPr>
              <a:pPr algn="ctr"/>
              <a:t>‹N°›</a:t>
            </a:fld>
            <a:endParaRPr kumimoji="0" lang="fr-FR" dirty="0"/>
          </a:p>
        </p:txBody>
      </p:sp>
      <p:sp>
        <p:nvSpPr>
          <p:cNvPr id="14" name="Footer Placeholder 13"/>
          <p:cNvSpPr>
            <a:spLocks noGrp="1"/>
          </p:cNvSpPr>
          <p:nvPr>
            <p:ph type="ftr" sz="quarter" idx="17"/>
          </p:nvPr>
        </p:nvSpPr>
        <p:spPr/>
        <p:txBody>
          <a:bodyPr rtlCol="0"/>
          <a:lstStyle>
            <a:extLst/>
          </a:lstStyle>
          <a:p>
            <a:endParaRPr kumimoji="0" lang="fr-FR"/>
          </a:p>
        </p:txBody>
      </p:sp>
      <p:sp>
        <p:nvSpPr>
          <p:cNvPr id="16" name="Text Placeholder 15"/>
          <p:cNvSpPr>
            <a:spLocks noGrp="1"/>
          </p:cNvSpPr>
          <p:nvPr>
            <p:ph type="body" sz="quarter" idx="18"/>
          </p:nvPr>
        </p:nvSpPr>
        <p:spPr>
          <a:xfrm>
            <a:off x="721783" y="2150648"/>
            <a:ext cx="4601369" cy="837269"/>
          </a:xfrm>
          <a:solidFill>
            <a:schemeClr val="accent2"/>
          </a:solidFill>
        </p:spPr>
        <p:txBody>
          <a:bodyPr rtlCol="0" anchor="ctr"/>
          <a:lstStyle>
            <a:lvl1pPr eaLnBrk="1" latinLnBrk="0" hangingPunct="1">
              <a:buFontTx/>
              <a:buNone/>
              <a:defRPr kumimoji="0" lang="fr-FR" sz="2600" b="1">
                <a:solidFill>
                  <a:srgbClr val="FFFFFF"/>
                </a:solidFill>
              </a:defRPr>
            </a:lvl1pPr>
            <a:extLst/>
          </a:lstStyle>
          <a:p>
            <a:pPr lvl="0" eaLnBrk="1" latinLnBrk="0" hangingPunct="1"/>
            <a:r>
              <a:rPr lang="fr-FR" smtClean="0"/>
              <a:t>Cliquez pour modifier les styles du texte du masque</a:t>
            </a:r>
          </a:p>
        </p:txBody>
      </p:sp>
      <p:sp>
        <p:nvSpPr>
          <p:cNvPr id="15" name="Text Placeholder 14"/>
          <p:cNvSpPr>
            <a:spLocks noGrp="1"/>
          </p:cNvSpPr>
          <p:nvPr>
            <p:ph type="body" sz="quarter" idx="19"/>
          </p:nvPr>
        </p:nvSpPr>
        <p:spPr>
          <a:xfrm>
            <a:off x="5684044" y="2150648"/>
            <a:ext cx="4601369" cy="837269"/>
          </a:xfrm>
          <a:solidFill>
            <a:schemeClr val="accent4"/>
          </a:solidFill>
        </p:spPr>
        <p:txBody>
          <a:bodyPr rtlCol="0" anchor="ctr"/>
          <a:lstStyle>
            <a:lvl1pPr eaLnBrk="1" latinLnBrk="0" hangingPunct="1">
              <a:buFontTx/>
              <a:buNone/>
              <a:defRPr kumimoji="0" lang="fr-FR" sz="2600" b="1">
                <a:solidFill>
                  <a:srgbClr val="FFFFFF"/>
                </a:solidFill>
              </a:defRPr>
            </a:lvl1pPr>
            <a:extLst/>
          </a:lstStyle>
          <a:p>
            <a:pPr lvl="0" eaLnBrk="1" latinLnBrk="0" hangingPunct="1"/>
            <a:r>
              <a:rPr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 name="Date Placeholder 2"/>
          <p:cNvSpPr>
            <a:spLocks noGrp="1"/>
          </p:cNvSpPr>
          <p:nvPr>
            <p:ph type="dt" sz="half" idx="10"/>
          </p:nvPr>
        </p:nvSpPr>
        <p:spPr/>
        <p:txBody>
          <a:bodyPr/>
          <a:lstStyle>
            <a:extLst/>
          </a:lstStyle>
          <a:p>
            <a:fld id="{6DFADB5D-B7A0-47E3-AD2D-B1A6F8614213}" type="datetime1">
              <a:rPr/>
              <a:pPr/>
              <a:t>30/06/2006</a:t>
            </a:fld>
            <a:endParaRPr kumimoji="0" lang="fr-FR"/>
          </a:p>
        </p:txBody>
      </p:sp>
      <p:sp>
        <p:nvSpPr>
          <p:cNvPr id="4" name="Footer Placeholder 3"/>
          <p:cNvSpPr>
            <a:spLocks noGrp="1"/>
          </p:cNvSpPr>
          <p:nvPr>
            <p:ph type="ftr" sz="quarter" idx="11"/>
          </p:nvPr>
        </p:nvSpPr>
        <p:spPr/>
        <p:txBody>
          <a:bodyPr/>
          <a:lstStyle>
            <a:extLst/>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a:pPr/>
              <a:t>30/06/2006</a:t>
            </a:fld>
            <a:endParaRPr kumimoji="0" lang="fr-FR"/>
          </a:p>
        </p:txBody>
      </p:sp>
      <p:sp>
        <p:nvSpPr>
          <p:cNvPr id="3" name="Footer Placeholder 2"/>
          <p:cNvSpPr>
            <a:spLocks noGrp="1"/>
          </p:cNvSpPr>
          <p:nvPr>
            <p:ph type="ftr" sz="quarter" idx="11"/>
          </p:nvPr>
        </p:nvSpPr>
        <p:spPr/>
        <p:txBody>
          <a:bodyPr/>
          <a:lstStyle>
            <a:extLst/>
          </a:lstStyle>
          <a:p>
            <a:endParaRPr kumimoji="0" lang="fr-FR"/>
          </a:p>
        </p:txBody>
      </p:sp>
      <p:sp>
        <p:nvSpPr>
          <p:cNvPr id="4" name="Slide Number Placeholder 3"/>
          <p:cNvSpPr>
            <a:spLocks noGrp="1"/>
          </p:cNvSpPr>
          <p:nvPr>
            <p:ph type="sldNum" sz="quarter" idx="12"/>
          </p:nvPr>
        </p:nvSpPr>
        <p:spPr>
          <a:xfrm>
            <a:off x="0" y="7398279"/>
            <a:ext cx="631560" cy="451115"/>
          </a:xfrm>
        </p:spPr>
        <p:txBody>
          <a:bodyPr/>
          <a:lstStyle>
            <a:lvl1pPr eaLnBrk="1" latinLnBrk="0" hangingPunct="1">
              <a:defRPr kumimoji="0" lang="fr-FR">
                <a:solidFill>
                  <a:schemeClr val="tx2"/>
                </a:solidFill>
              </a:defRPr>
            </a:lvl1pPr>
            <a:extLst/>
          </a:lstStyle>
          <a:p>
            <a:fld id="{A3F7CB7D-F184-43C7-B6FD-03D728E1BBFF}" type="slidenum">
              <a:rPr kumimoji="0" lang="fr-FR">
                <a:solidFill>
                  <a:schemeClr val="tx2"/>
                </a:solidFill>
              </a:rPr>
              <a:pPr/>
              <a:t>‹N°›</a:t>
            </a:fld>
            <a:endParaRPr kumimoji="0"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21783" y="186461"/>
            <a:ext cx="9653852" cy="1587923"/>
          </a:xfrm>
        </p:spPr>
        <p:txBody>
          <a:bodyPr anchor="b"/>
          <a:lstStyle>
            <a:lvl1pPr algn="l" eaLnBrk="1" latinLnBrk="0" hangingPunct="1">
              <a:buNone/>
              <a:defRPr kumimoji="0" lang="fr-FR" sz="5500" b="0"/>
            </a:lvl1pPr>
            <a:extLst/>
          </a:lstStyle>
          <a:p>
            <a:pPr eaLnBrk="1" latinLnBrk="0" hangingPunct="1"/>
            <a:r>
              <a:rPr lang="fr-FR" smtClean="0"/>
              <a:t>Cliquez pour modifier le style du titre</a:t>
            </a:r>
            <a:endParaRPr/>
          </a:p>
        </p:txBody>
      </p:sp>
      <p:sp>
        <p:nvSpPr>
          <p:cNvPr id="5" name="Date Placeholder 4"/>
          <p:cNvSpPr>
            <a:spLocks noGrp="1"/>
          </p:cNvSpPr>
          <p:nvPr>
            <p:ph type="dt" sz="half" idx="10"/>
          </p:nvPr>
        </p:nvSpPr>
        <p:spPr/>
        <p:txBody>
          <a:bodyPr/>
          <a:lstStyle>
            <a:extLst/>
          </a:lstStyle>
          <a:p>
            <a:fld id="{F49A8198-4617-485E-9585-4840B69DBBA6}" type="datetime1">
              <a:rPr/>
              <a:pPr/>
              <a:t>30/06/2006</a:t>
            </a:fld>
            <a:endParaRPr kumimoji="0" lang="fr-FR"/>
          </a:p>
        </p:txBody>
      </p:sp>
      <p:sp>
        <p:nvSpPr>
          <p:cNvPr id="6" name="Footer Placeholder 5"/>
          <p:cNvSpPr>
            <a:spLocks noGrp="1"/>
          </p:cNvSpPr>
          <p:nvPr>
            <p:ph type="ftr" sz="quarter" idx="11"/>
          </p:nvPr>
        </p:nvSpPr>
        <p:spPr/>
        <p:txBody>
          <a:bodyPr/>
          <a:lstStyle>
            <a:extLst/>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
        <p:nvSpPr>
          <p:cNvPr id="3" name="Text Placeholder 2"/>
          <p:cNvSpPr>
            <a:spLocks noGrp="1"/>
          </p:cNvSpPr>
          <p:nvPr>
            <p:ph type="body" idx="1"/>
          </p:nvPr>
        </p:nvSpPr>
        <p:spPr>
          <a:xfrm>
            <a:off x="721783" y="2255573"/>
            <a:ext cx="1894681" cy="4932186"/>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81883" tIns="242510" rIns="181883" bIns="121256"/>
          <a:lstStyle>
            <a:lvl1pPr marL="0" indent="0" eaLnBrk="1" latinLnBrk="0" hangingPunct="1">
              <a:spcAft>
                <a:spcPts val="1326"/>
              </a:spcAft>
              <a:buNone/>
              <a:defRPr kumimoji="0" lang="fr-FR" sz="2400"/>
            </a:lvl1pPr>
            <a:lvl2pPr eaLnBrk="1" latinLnBrk="0" hangingPunct="1">
              <a:buNone/>
              <a:defRPr kumimoji="0" lang="fr-FR" sz="1600"/>
            </a:lvl2pPr>
            <a:lvl3pPr eaLnBrk="1" latinLnBrk="0" hangingPunct="1">
              <a:buNone/>
              <a:defRPr kumimoji="0" lang="fr-FR" sz="1400"/>
            </a:lvl3pPr>
            <a:lvl4pPr eaLnBrk="1" latinLnBrk="0" hangingPunct="1">
              <a:buNone/>
              <a:defRPr kumimoji="0" lang="fr-FR" sz="1200"/>
            </a:lvl4pPr>
            <a:lvl5pPr eaLnBrk="1" latinLnBrk="0" hangingPunct="1">
              <a:buNone/>
              <a:defRPr kumimoji="0" lang="fr-FR" sz="1200"/>
            </a:lvl5pPr>
            <a:extLst/>
          </a:lstStyle>
          <a:p>
            <a:pPr lvl="0" eaLnBrk="1" latinLnBrk="0" hangingPunct="1"/>
            <a:r>
              <a:rPr lang="fr-FR" smtClean="0"/>
              <a:t>Cliquez pour modifier les styles du texte du masque</a:t>
            </a:r>
          </a:p>
        </p:txBody>
      </p:sp>
      <p:sp>
        <p:nvSpPr>
          <p:cNvPr id="9" name="Content Placeholder 8"/>
          <p:cNvSpPr>
            <a:spLocks noGrp="1"/>
          </p:cNvSpPr>
          <p:nvPr>
            <p:ph sz="quarter" idx="13"/>
          </p:nvPr>
        </p:nvSpPr>
        <p:spPr>
          <a:xfrm>
            <a:off x="2796910" y="2255573"/>
            <a:ext cx="7578725" cy="505248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44323" y="0"/>
            <a:ext cx="8982427" cy="5398940"/>
          </a:xfrm>
          <a:solidFill>
            <a:schemeClr val="tx2">
              <a:shade val="50000"/>
            </a:schemeClr>
          </a:solidFill>
          <a:ln>
            <a:noFill/>
          </a:ln>
        </p:spPr>
        <p:txBody>
          <a:bodyPr/>
          <a:lstStyle>
            <a:lvl1pPr eaLnBrk="1" latinLnBrk="0" hangingPunct="1">
              <a:buNone/>
              <a:defRPr kumimoji="0" lang="fr-FR" sz="4300"/>
            </a:lvl1pPr>
            <a:extLst/>
          </a:lstStyle>
          <a:p>
            <a:r>
              <a:rPr kumimoji="0" lang="fr-FR" smtClean="0"/>
              <a:t>Cliquez sur l'icône pour ajouter une image</a:t>
            </a:r>
            <a:endParaRPr kumimoji="0" lang="fr-FR"/>
          </a:p>
        </p:txBody>
      </p:sp>
      <p:sp>
        <p:nvSpPr>
          <p:cNvPr id="4" name="Text Placeholder 3"/>
          <p:cNvSpPr>
            <a:spLocks noGrp="1"/>
          </p:cNvSpPr>
          <p:nvPr>
            <p:ph type="body" sz="half" idx="2"/>
          </p:nvPr>
        </p:nvSpPr>
        <p:spPr>
          <a:xfrm>
            <a:off x="1894681" y="6496051"/>
            <a:ext cx="8661400" cy="812006"/>
          </a:xfrm>
        </p:spPr>
        <p:txBody>
          <a:bodyPr/>
          <a:lstStyle>
            <a:lvl1pPr marL="0" indent="0" eaLnBrk="1" latinLnBrk="0" hangingPunct="1">
              <a:buFontTx/>
              <a:buNone/>
              <a:defRPr kumimoji="0" lang="fr-FR" sz="2300"/>
            </a:lvl1pPr>
            <a:lvl2pPr eaLnBrk="1" latinLnBrk="0" hangingPunct="1">
              <a:buFontTx/>
              <a:buNone/>
              <a:defRPr kumimoji="0" lang="fr-FR" sz="1600"/>
            </a:lvl2pPr>
            <a:lvl3pPr eaLnBrk="1" latinLnBrk="0" hangingPunct="1">
              <a:buFontTx/>
              <a:buNone/>
              <a:defRPr kumimoji="0" lang="fr-FR" sz="1400"/>
            </a:lvl3pPr>
            <a:lvl4pPr eaLnBrk="1" latinLnBrk="0" hangingPunct="1">
              <a:buFontTx/>
              <a:buNone/>
              <a:defRPr kumimoji="0" lang="fr-FR" sz="1200"/>
            </a:lvl4pPr>
            <a:lvl5pPr eaLnBrk="1" latinLnBrk="0" hangingPunct="1">
              <a:buFontTx/>
              <a:buNone/>
              <a:defRPr kumimoji="0" lang="fr-FR" sz="1200"/>
            </a:lvl5pPr>
            <a:extLst/>
          </a:lstStyle>
          <a:p>
            <a:pPr lvl="0" eaLnBrk="1" latinLnBrk="0" hangingPunct="1"/>
            <a:r>
              <a:rPr lang="fr-FR" smtClean="0"/>
              <a:t>Cliquez pour modifier les styles du texte du masque</a:t>
            </a:r>
          </a:p>
        </p:txBody>
      </p:sp>
      <p:sp>
        <p:nvSpPr>
          <p:cNvPr id="8" name="Rectangle 7"/>
          <p:cNvSpPr/>
          <p:nvPr/>
        </p:nvSpPr>
        <p:spPr>
          <a:xfrm>
            <a:off x="-10827" y="5413375"/>
            <a:ext cx="10826750" cy="105019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9" name="Rectangle 8"/>
          <p:cNvSpPr/>
          <p:nvPr/>
        </p:nvSpPr>
        <p:spPr>
          <a:xfrm>
            <a:off x="-10827" y="5521643"/>
            <a:ext cx="1732280" cy="8444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10" name="Rectangle 9"/>
          <p:cNvSpPr/>
          <p:nvPr/>
        </p:nvSpPr>
        <p:spPr>
          <a:xfrm>
            <a:off x="1829720" y="5510816"/>
            <a:ext cx="8986203" cy="8444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2" name="Title 1"/>
          <p:cNvSpPr>
            <a:spLocks noGrp="1"/>
          </p:cNvSpPr>
          <p:nvPr>
            <p:ph type="title"/>
          </p:nvPr>
        </p:nvSpPr>
        <p:spPr>
          <a:xfrm>
            <a:off x="1894681" y="5593821"/>
            <a:ext cx="8661400" cy="721783"/>
          </a:xfrm>
        </p:spPr>
        <p:txBody>
          <a:bodyPr anchor="ctr"/>
          <a:lstStyle>
            <a:lvl1pPr algn="l" eaLnBrk="1" latinLnBrk="0" hangingPunct="1">
              <a:buNone/>
              <a:defRPr kumimoji="0" lang="fr-FR" sz="3700" b="0">
                <a:solidFill>
                  <a:srgbClr val="FFFFFF"/>
                </a:solidFill>
              </a:defRPr>
            </a:lvl1pPr>
            <a:extLst/>
          </a:lstStyle>
          <a:p>
            <a:pPr eaLnBrk="1" latinLnBrk="0" hangingPunct="1"/>
            <a:r>
              <a:rPr lang="fr-FR" smtClean="0"/>
              <a:t>Cliquez pour modifier le style du titre</a:t>
            </a:r>
            <a:endParaRPr/>
          </a:p>
        </p:txBody>
      </p:sp>
      <p:sp>
        <p:nvSpPr>
          <p:cNvPr id="11" name="Rectangle 10"/>
          <p:cNvSpPr/>
          <p:nvPr/>
        </p:nvSpPr>
        <p:spPr>
          <a:xfrm>
            <a:off x="1714236" y="0"/>
            <a:ext cx="119094" cy="813089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12" name="Date Placeholder 11"/>
          <p:cNvSpPr>
            <a:spLocks noGrp="1"/>
          </p:cNvSpPr>
          <p:nvPr>
            <p:ph type="dt" sz="half" idx="10"/>
          </p:nvPr>
        </p:nvSpPr>
        <p:spPr>
          <a:xfrm>
            <a:off x="7398279" y="7398280"/>
            <a:ext cx="3157802" cy="432318"/>
          </a:xfrm>
        </p:spPr>
        <p:txBody>
          <a:bodyPr rtlCol="0"/>
          <a:lstStyle>
            <a:extLst/>
          </a:lstStyle>
          <a:p>
            <a:fld id="{E4606EA6-EFEA-4C30-9264-4F9291A5780D}" type="datetime1">
              <a:rPr/>
              <a:pPr/>
              <a:t>30/06/2006</a:t>
            </a:fld>
            <a:endParaRPr kumimoji="0" lang="fr-FR"/>
          </a:p>
        </p:txBody>
      </p:sp>
      <p:sp>
        <p:nvSpPr>
          <p:cNvPr id="13" name="Slide Number Placeholder 12"/>
          <p:cNvSpPr>
            <a:spLocks noGrp="1"/>
          </p:cNvSpPr>
          <p:nvPr>
            <p:ph type="sldNum" sz="quarter" idx="11"/>
          </p:nvPr>
        </p:nvSpPr>
        <p:spPr>
          <a:xfrm>
            <a:off x="0" y="5526153"/>
            <a:ext cx="1714235" cy="785696"/>
          </a:xfrm>
        </p:spPr>
        <p:txBody>
          <a:bodyPr rtlCol="0"/>
          <a:lstStyle>
            <a:lvl1pPr eaLnBrk="1" latinLnBrk="0" hangingPunct="1">
              <a:defRPr kumimoji="0" lang="fr-FR" sz="3700"/>
            </a:lvl1pPr>
            <a:extLst/>
          </a:lstStyle>
          <a:p>
            <a:pPr algn="ctr"/>
            <a:fld id="{8F82E0A0-C266-4798-8C8F-B9F91E9DA37E}" type="slidenum">
              <a:rPr kumimoji="0" lang="fr-FR" sz="3700" b="1" smtClean="0">
                <a:solidFill>
                  <a:srgbClr val="FFFFFF"/>
                </a:solidFill>
              </a:rPr>
              <a:pPr algn="ctr"/>
              <a:t>‹N°›</a:t>
            </a:fld>
            <a:endParaRPr kumimoji="0" lang="fr-FR" sz="3700" dirty="0"/>
          </a:p>
        </p:txBody>
      </p:sp>
      <p:sp>
        <p:nvSpPr>
          <p:cNvPr id="14" name="Footer Placeholder 13"/>
          <p:cNvSpPr>
            <a:spLocks noGrp="1"/>
          </p:cNvSpPr>
          <p:nvPr>
            <p:ph type="ftr" sz="quarter" idx="12"/>
          </p:nvPr>
        </p:nvSpPr>
        <p:spPr>
          <a:xfrm>
            <a:off x="1894681" y="7398052"/>
            <a:ext cx="5413375" cy="432318"/>
          </a:xfrm>
        </p:spPr>
        <p:txBody>
          <a:bodyPr rtlCol="0"/>
          <a:lstStyle>
            <a:extLst/>
          </a:lstStyle>
          <a:p>
            <a:endParaRPr kumimoji="0"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392" y="2135276"/>
            <a:ext cx="9653852" cy="5118647"/>
          </a:xfrm>
          <a:prstGeom prst="rect">
            <a:avLst/>
          </a:prstGeom>
        </p:spPr>
        <p:txBody>
          <a:bodyPr vert="horz" lIns="121256" tIns="60627" rIns="121256" bIns="60627">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Date Placeholder 13"/>
          <p:cNvSpPr>
            <a:spLocks noGrp="1"/>
          </p:cNvSpPr>
          <p:nvPr>
            <p:ph type="dt" sz="half" idx="2"/>
          </p:nvPr>
        </p:nvSpPr>
        <p:spPr>
          <a:xfrm>
            <a:off x="7217833" y="7398280"/>
            <a:ext cx="3157802" cy="432318"/>
          </a:xfrm>
          <a:prstGeom prst="rect">
            <a:avLst/>
          </a:prstGeom>
        </p:spPr>
        <p:txBody>
          <a:bodyPr vert="horz" lIns="121256" tIns="60627" rIns="121256" bIns="60627" anchor="ctr" anchorCtr="0"/>
          <a:lstStyle>
            <a:lvl1pPr algn="l" eaLnBrk="1" latinLnBrk="0" hangingPunct="1">
              <a:defRPr kumimoji="0" lang="fr-FR" sz="1800">
                <a:solidFill>
                  <a:schemeClr val="tx2"/>
                </a:solidFill>
              </a:defRPr>
            </a:lvl1pPr>
            <a:extLst/>
          </a:lstStyle>
          <a:p>
            <a:fld id="{E4606EA6-EFEA-4C30-9264-4F9291A5780D}" type="datetime1">
              <a:rPr smtClean="0"/>
              <a:pPr/>
              <a:t>30/06/2006</a:t>
            </a:fld>
            <a:endParaRPr kumimoji="0" lang="fr-FR" sz="1800" dirty="0">
              <a:solidFill>
                <a:schemeClr val="tx2"/>
              </a:solidFill>
            </a:endParaRPr>
          </a:p>
        </p:txBody>
      </p:sp>
      <p:sp>
        <p:nvSpPr>
          <p:cNvPr id="3" name="Footer Placeholder 2"/>
          <p:cNvSpPr>
            <a:spLocks noGrp="1"/>
          </p:cNvSpPr>
          <p:nvPr>
            <p:ph type="ftr" sz="quarter" idx="3"/>
          </p:nvPr>
        </p:nvSpPr>
        <p:spPr>
          <a:xfrm>
            <a:off x="721785" y="7398052"/>
            <a:ext cx="6418713" cy="432318"/>
          </a:xfrm>
          <a:prstGeom prst="rect">
            <a:avLst/>
          </a:prstGeom>
        </p:spPr>
        <p:txBody>
          <a:bodyPr vert="horz" lIns="121256" tIns="60627" rIns="121256" bIns="60627" anchor="ctr"/>
          <a:lstStyle>
            <a:lvl1pPr algn="r" eaLnBrk="1" latinLnBrk="0" hangingPunct="1">
              <a:defRPr kumimoji="0" lang="fr-FR" sz="1800">
                <a:solidFill>
                  <a:schemeClr val="tx2"/>
                </a:solidFill>
              </a:defRPr>
            </a:lvl1pPr>
            <a:extLst/>
          </a:lstStyle>
          <a:p>
            <a:pPr algn="r"/>
            <a:endParaRPr kumimoji="0" lang="fr-FR" sz="1800" dirty="0">
              <a:solidFill>
                <a:schemeClr val="tx2"/>
              </a:solidFill>
            </a:endParaRPr>
          </a:p>
        </p:txBody>
      </p:sp>
      <p:sp>
        <p:nvSpPr>
          <p:cNvPr id="7" name="Rectangle 6"/>
          <p:cNvSpPr/>
          <p:nvPr/>
        </p:nvSpPr>
        <p:spPr>
          <a:xfrm>
            <a:off x="0" y="1728950"/>
            <a:ext cx="10826750" cy="37893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8" name="Rectangle 7"/>
          <p:cNvSpPr/>
          <p:nvPr/>
        </p:nvSpPr>
        <p:spPr>
          <a:xfrm>
            <a:off x="0" y="1783083"/>
            <a:ext cx="631560" cy="27066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9" name="Rectangle 8"/>
          <p:cNvSpPr/>
          <p:nvPr/>
        </p:nvSpPr>
        <p:spPr>
          <a:xfrm>
            <a:off x="699227" y="1783083"/>
            <a:ext cx="10127523" cy="27066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256" tIns="60627" rIns="121256" bIns="60627" anchor="ctr"/>
          <a:lstStyle>
            <a:extLst/>
          </a:lstStyle>
          <a:p>
            <a:pPr algn="ctr"/>
            <a:endParaRPr kumimoji="0" lang="fr-FR"/>
          </a:p>
        </p:txBody>
      </p:sp>
      <p:sp>
        <p:nvSpPr>
          <p:cNvPr id="23" name="Slide Number Placeholder 22"/>
          <p:cNvSpPr>
            <a:spLocks noGrp="1"/>
          </p:cNvSpPr>
          <p:nvPr>
            <p:ph type="sldNum" sz="quarter" idx="4"/>
          </p:nvPr>
        </p:nvSpPr>
        <p:spPr>
          <a:xfrm>
            <a:off x="0" y="1773686"/>
            <a:ext cx="631560" cy="289466"/>
          </a:xfrm>
          <a:prstGeom prst="rect">
            <a:avLst/>
          </a:prstGeom>
        </p:spPr>
        <p:txBody>
          <a:bodyPr vert="horz" lIns="121256" tIns="60627" rIns="121256" bIns="60627" anchor="ctr" anchorCtr="0">
            <a:normAutofit/>
          </a:bodyPr>
          <a:lstStyle>
            <a:lvl1pPr algn="ctr" eaLnBrk="1" latinLnBrk="0" hangingPunct="1">
              <a:defRPr kumimoji="0" lang="fr-FR" sz="1800" b="1">
                <a:solidFill>
                  <a:srgbClr val="FFFFFF"/>
                </a:solidFill>
              </a:defRPr>
            </a:lvl1pPr>
            <a:extLst/>
          </a:lstStyle>
          <a:p>
            <a:pPr algn="ctr"/>
            <a:fld id="{8F82E0A0-C266-4798-8C8F-B9F91E9DA37E}" type="slidenum">
              <a:rPr kumimoji="0" lang="fr-FR" sz="1800" b="1" smtClean="0">
                <a:solidFill>
                  <a:srgbClr val="FFFFFF"/>
                </a:solidFill>
              </a:rPr>
              <a:pPr algn="ctr"/>
              <a:t>‹N°›</a:t>
            </a:fld>
            <a:endParaRPr kumimoji="0" lang="fr-FR" sz="1800" b="1" dirty="0">
              <a:solidFill>
                <a:srgbClr val="FFFFFF"/>
              </a:solidFill>
            </a:endParaRPr>
          </a:p>
        </p:txBody>
      </p:sp>
      <p:sp>
        <p:nvSpPr>
          <p:cNvPr id="22" name="Title Placeholder 21"/>
          <p:cNvSpPr>
            <a:spLocks noGrp="1"/>
          </p:cNvSpPr>
          <p:nvPr>
            <p:ph type="title"/>
          </p:nvPr>
        </p:nvSpPr>
        <p:spPr>
          <a:xfrm>
            <a:off x="721783" y="186461"/>
            <a:ext cx="9653852" cy="1587923"/>
          </a:xfrm>
          <a:prstGeom prst="rect">
            <a:avLst/>
          </a:prstGeom>
        </p:spPr>
        <p:txBody>
          <a:bodyPr vert="horz" lIns="121256" tIns="60627" rIns="121256" bIns="60627" anchor="b">
            <a:normAutofit/>
          </a:bodyPr>
          <a:lstStyle>
            <a:extLst/>
          </a:lstStyle>
          <a:p>
            <a:pPr eaLnBrk="1" latinLnBrk="0" hangingPunct="1"/>
            <a:r>
              <a:rPr kumimoji="0" lang="fr-FR" smtClean="0"/>
              <a:t>Cliquez pour modifier le style du titre</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fr-FR" sz="5500" kern="1200">
          <a:solidFill>
            <a:schemeClr val="tx2"/>
          </a:solidFill>
          <a:latin typeface="+mj-lt"/>
          <a:ea typeface="+mj-ea"/>
          <a:cs typeface="+mj-cs"/>
        </a:defRPr>
      </a:lvl1pPr>
      <a:extLst/>
    </p:titleStyle>
    <p:bodyStyle>
      <a:lvl1pPr marL="424393" indent="-424393" algn="l" rtl="0" eaLnBrk="1" latinLnBrk="0" hangingPunct="1">
        <a:spcBef>
          <a:spcPts val="928"/>
        </a:spcBef>
        <a:buClr>
          <a:schemeClr val="accent2"/>
        </a:buClr>
        <a:buSzPct val="60000"/>
        <a:buFont typeface="Wingdings"/>
        <a:buChar char=""/>
        <a:defRPr kumimoji="0" lang="fr-FR" sz="3800" kern="1200">
          <a:solidFill>
            <a:schemeClr val="tx1"/>
          </a:solidFill>
          <a:latin typeface="+mn-lt"/>
          <a:ea typeface="+mn-ea"/>
          <a:cs typeface="+mn-cs"/>
        </a:defRPr>
      </a:lvl1pPr>
      <a:lvl2pPr marL="848787" indent="-363766" algn="l" rtl="0" eaLnBrk="1" latinLnBrk="0" hangingPunct="1">
        <a:spcBef>
          <a:spcPts val="729"/>
        </a:spcBef>
        <a:buClr>
          <a:schemeClr val="accent1"/>
        </a:buClr>
        <a:buSzPct val="70000"/>
        <a:buFont typeface="Wingdings 2"/>
        <a:buChar char=""/>
        <a:defRPr kumimoji="0" lang="fr-FR" sz="3500" kern="1200">
          <a:solidFill>
            <a:schemeClr val="tx1"/>
          </a:solidFill>
          <a:latin typeface="+mn-lt"/>
          <a:ea typeface="+mn-ea"/>
          <a:cs typeface="+mn-cs"/>
        </a:defRPr>
      </a:lvl2pPr>
      <a:lvl3pPr marL="1212553" indent="-303138" algn="l" rtl="0" eaLnBrk="1" latinLnBrk="0" hangingPunct="1">
        <a:spcBef>
          <a:spcPts val="663"/>
        </a:spcBef>
        <a:buClr>
          <a:schemeClr val="accent2"/>
        </a:buClr>
        <a:buSzPct val="75000"/>
        <a:buFont typeface="Wingdings"/>
        <a:buChar char=""/>
        <a:defRPr kumimoji="0" lang="fr-FR" sz="3100" kern="1200">
          <a:solidFill>
            <a:schemeClr val="tx1"/>
          </a:solidFill>
          <a:latin typeface="+mn-lt"/>
          <a:ea typeface="+mn-ea"/>
          <a:cs typeface="+mn-cs"/>
        </a:defRPr>
      </a:lvl3pPr>
      <a:lvl4pPr marL="1818829" indent="-303138" algn="l" rtl="0" eaLnBrk="1" latinLnBrk="0" hangingPunct="1">
        <a:spcBef>
          <a:spcPts val="530"/>
        </a:spcBef>
        <a:buClr>
          <a:schemeClr val="accent3"/>
        </a:buClr>
        <a:buSzPct val="75000"/>
        <a:buFont typeface="Wingdings"/>
        <a:buChar char=""/>
        <a:defRPr kumimoji="0" lang="fr-FR" sz="2600" kern="1200">
          <a:solidFill>
            <a:schemeClr val="tx1"/>
          </a:solidFill>
          <a:latin typeface="+mn-lt"/>
          <a:ea typeface="+mn-ea"/>
          <a:cs typeface="+mn-cs"/>
        </a:defRPr>
      </a:lvl4pPr>
      <a:lvl5pPr marL="2425105" indent="-303138" algn="l" rtl="0" eaLnBrk="1" latinLnBrk="0" hangingPunct="1">
        <a:spcBef>
          <a:spcPts val="530"/>
        </a:spcBef>
        <a:buClr>
          <a:schemeClr val="accent4"/>
        </a:buClr>
        <a:buSzPct val="65000"/>
        <a:buFont typeface="Wingdings"/>
        <a:buChar char=""/>
        <a:defRPr kumimoji="0" lang="fr-FR" sz="2600" kern="1200">
          <a:solidFill>
            <a:schemeClr val="tx1"/>
          </a:solidFill>
          <a:latin typeface="+mn-lt"/>
          <a:ea typeface="+mn-ea"/>
          <a:cs typeface="+mn-cs"/>
        </a:defRPr>
      </a:lvl5pPr>
      <a:lvl6pPr marL="2788871" indent="-303138" algn="l" rtl="0" eaLnBrk="1" latinLnBrk="0" hangingPunct="1">
        <a:spcBef>
          <a:spcPct val="20000"/>
        </a:spcBef>
        <a:buClr>
          <a:schemeClr val="accent1"/>
        </a:buClr>
        <a:buFont typeface="Wingdings"/>
        <a:buNone/>
        <a:defRPr kumimoji="0" lang="fr-FR" sz="2400" kern="1200" baseline="0">
          <a:solidFill>
            <a:schemeClr val="tx1"/>
          </a:solidFill>
          <a:latin typeface="+mn-lt"/>
          <a:ea typeface="+mn-ea"/>
          <a:cs typeface="+mn-cs"/>
        </a:defRPr>
      </a:lvl6pPr>
      <a:lvl7pPr marL="3152636" indent="-303138" algn="l" rtl="0" eaLnBrk="1" latinLnBrk="0" hangingPunct="1">
        <a:spcBef>
          <a:spcPct val="20000"/>
        </a:spcBef>
        <a:buClr>
          <a:schemeClr val="accent2"/>
        </a:buClr>
        <a:buFont typeface="Wingdings"/>
        <a:buChar char="§"/>
        <a:defRPr kumimoji="0" lang="fr-FR" sz="2400" kern="1200" baseline="0">
          <a:solidFill>
            <a:schemeClr val="tx1"/>
          </a:solidFill>
          <a:latin typeface="+mn-lt"/>
          <a:ea typeface="+mn-ea"/>
          <a:cs typeface="+mn-cs"/>
        </a:defRPr>
      </a:lvl7pPr>
      <a:lvl8pPr marL="3516403" indent="-303138" algn="l" rtl="0" eaLnBrk="1" latinLnBrk="0" hangingPunct="1">
        <a:spcBef>
          <a:spcPct val="20000"/>
        </a:spcBef>
        <a:buClr>
          <a:schemeClr val="accent3"/>
        </a:buClr>
        <a:buFont typeface="Wingdings"/>
        <a:buChar char="§"/>
        <a:defRPr kumimoji="0" lang="fr-FR" sz="2400" kern="1200" baseline="0">
          <a:solidFill>
            <a:schemeClr val="tx1"/>
          </a:solidFill>
          <a:latin typeface="+mn-lt"/>
          <a:ea typeface="+mn-ea"/>
          <a:cs typeface="+mn-cs"/>
        </a:defRPr>
      </a:lvl8pPr>
      <a:lvl9pPr marL="3880169" indent="-303138" algn="l" rtl="0" eaLnBrk="1" latinLnBrk="0" hangingPunct="1">
        <a:spcBef>
          <a:spcPct val="20000"/>
        </a:spcBef>
        <a:buClr>
          <a:schemeClr val="accent4"/>
        </a:buClr>
        <a:buFont typeface="Wingdings"/>
        <a:buChar char="§"/>
        <a:defRPr kumimoji="0" lang="fr-FR" sz="24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606277" algn="l" rtl="0" eaLnBrk="1" latinLnBrk="0" hangingPunct="1">
        <a:defRPr kumimoji="0" lang="fr-FR" kern="1200">
          <a:solidFill>
            <a:schemeClr val="tx1"/>
          </a:solidFill>
          <a:latin typeface="+mn-lt"/>
          <a:ea typeface="+mn-ea"/>
          <a:cs typeface="+mn-cs"/>
        </a:defRPr>
      </a:lvl2pPr>
      <a:lvl3pPr marL="1212553" algn="l" rtl="0" eaLnBrk="1" latinLnBrk="0" hangingPunct="1">
        <a:defRPr kumimoji="0" lang="fr-FR" kern="1200">
          <a:solidFill>
            <a:schemeClr val="tx1"/>
          </a:solidFill>
          <a:latin typeface="+mn-lt"/>
          <a:ea typeface="+mn-ea"/>
          <a:cs typeface="+mn-cs"/>
        </a:defRPr>
      </a:lvl3pPr>
      <a:lvl4pPr marL="1818829" algn="l" rtl="0" eaLnBrk="1" latinLnBrk="0" hangingPunct="1">
        <a:defRPr kumimoji="0" lang="fr-FR" kern="1200">
          <a:solidFill>
            <a:schemeClr val="tx1"/>
          </a:solidFill>
          <a:latin typeface="+mn-lt"/>
          <a:ea typeface="+mn-ea"/>
          <a:cs typeface="+mn-cs"/>
        </a:defRPr>
      </a:lvl4pPr>
      <a:lvl5pPr marL="2425105" algn="l" rtl="0" eaLnBrk="1" latinLnBrk="0" hangingPunct="1">
        <a:defRPr kumimoji="0" lang="fr-FR" kern="1200">
          <a:solidFill>
            <a:schemeClr val="tx1"/>
          </a:solidFill>
          <a:latin typeface="+mn-lt"/>
          <a:ea typeface="+mn-ea"/>
          <a:cs typeface="+mn-cs"/>
        </a:defRPr>
      </a:lvl5pPr>
      <a:lvl6pPr marL="3031382" algn="l" rtl="0" eaLnBrk="1" latinLnBrk="0" hangingPunct="1">
        <a:defRPr kumimoji="0" lang="fr-FR" kern="1200">
          <a:solidFill>
            <a:schemeClr val="tx1"/>
          </a:solidFill>
          <a:latin typeface="+mn-lt"/>
          <a:ea typeface="+mn-ea"/>
          <a:cs typeface="+mn-cs"/>
        </a:defRPr>
      </a:lvl6pPr>
      <a:lvl7pPr marL="3637658" algn="l" rtl="0" eaLnBrk="1" latinLnBrk="0" hangingPunct="1">
        <a:defRPr kumimoji="0" lang="fr-FR" kern="1200">
          <a:solidFill>
            <a:schemeClr val="tx1"/>
          </a:solidFill>
          <a:latin typeface="+mn-lt"/>
          <a:ea typeface="+mn-ea"/>
          <a:cs typeface="+mn-cs"/>
        </a:defRPr>
      </a:lvl7pPr>
      <a:lvl8pPr marL="4243934" algn="l" rtl="0" eaLnBrk="1" latinLnBrk="0" hangingPunct="1">
        <a:defRPr kumimoji="0" lang="fr-FR" kern="1200">
          <a:solidFill>
            <a:schemeClr val="tx1"/>
          </a:solidFill>
          <a:latin typeface="+mn-lt"/>
          <a:ea typeface="+mn-ea"/>
          <a:cs typeface="+mn-cs"/>
        </a:defRPr>
      </a:lvl8pPr>
      <a:lvl9pPr marL="485021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gef.org/" TargetMode="External"/><Relationship Id="rId7" Type="http://schemas.openxmlformats.org/officeDocument/2006/relationships/hyperlink" Target="mailto:Projetcb2@gmail.com" TargetMode="External"/><Relationship Id="rId2" Type="http://schemas.openxmlformats.org/officeDocument/2006/relationships/hyperlink" Target="http://www.gef-cameroon.org/" TargetMode="External"/><Relationship Id="rId1" Type="http://schemas.openxmlformats.org/officeDocument/2006/relationships/slideLayout" Target="../slideLayouts/slideLayout4.xml"/><Relationship Id="rId6" Type="http://schemas.openxmlformats.org/officeDocument/2006/relationships/hyperlink" Target="mailto:uneplive@unep.org" TargetMode="External"/><Relationship Id="rId5" Type="http://schemas.openxmlformats.org/officeDocument/2006/relationships/hyperlink" Target="http://www.minep.gov.cm/" TargetMode="External"/><Relationship Id="rId4" Type="http://schemas.openxmlformats.org/officeDocument/2006/relationships/hyperlink" Target="http://www.une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uneplive@unep.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file:///C:\Users\Famille%20NANTCHOU\Documents\documents%20NCSA\dossier%20CB2\mise%20en%20oeuvre%20CB2\planification%20et%20comit&#233;%20de%20pilotage%202016\AME\image_presentation_1.docx"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file:///C:\Users\Famille%20NANTCHOU\Documents\documents%20NCSA\dossier%20CB2\mise%20en%20oeuvre%20CB2\planification%20et%20comit&#233;%20de%20pilotage%202016\AME\image_presentation_2.docx" TargetMode="External"/><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 y="0"/>
            <a:ext cx="10826750" cy="3123927"/>
          </a:xfrm>
        </p:spPr>
        <p:txBody>
          <a:bodyPr>
            <a:normAutofit fontScale="90000"/>
          </a:bodyPr>
          <a:lstStyle>
            <a:extLst/>
          </a:lstStyle>
          <a:p>
            <a:pPr algn="ctr"/>
            <a:r>
              <a:rPr lang="fr-FR" sz="6000" b="1" dirty="0" smtClean="0">
                <a:solidFill>
                  <a:schemeClr val="tx1"/>
                </a:solidFill>
                <a:effectLst>
                  <a:outerShdw blurRad="38100" dist="38100" dir="2700000" algn="tl">
                    <a:srgbClr val="000000">
                      <a:alpha val="43137"/>
                    </a:srgbClr>
                  </a:outerShdw>
                </a:effectLst>
              </a:rPr>
              <a:t/>
            </a:r>
            <a:br>
              <a:rPr lang="fr-FR" sz="6000" b="1" dirty="0" smtClean="0">
                <a:solidFill>
                  <a:schemeClr val="tx1"/>
                </a:solidFill>
                <a:effectLst>
                  <a:outerShdw blurRad="38100" dist="38100" dir="2700000" algn="tl">
                    <a:srgbClr val="000000">
                      <a:alpha val="43137"/>
                    </a:srgbClr>
                  </a:outerShdw>
                </a:effectLst>
              </a:rPr>
            </a:br>
            <a:r>
              <a:rPr lang="fr-FR" sz="6000" b="1" dirty="0" smtClean="0">
                <a:solidFill>
                  <a:schemeClr val="tx1"/>
                </a:solidFill>
                <a:effectLst>
                  <a:outerShdw blurRad="38100" dist="38100" dir="2700000" algn="tl">
                    <a:srgbClr val="000000">
                      <a:alpha val="43137"/>
                    </a:srgbClr>
                  </a:outerShdw>
                </a:effectLst>
              </a:rPr>
              <a:t/>
            </a:r>
            <a:br>
              <a:rPr lang="fr-FR" sz="6000" b="1" dirty="0" smtClean="0">
                <a:solidFill>
                  <a:schemeClr val="tx1"/>
                </a:solidFill>
                <a:effectLst>
                  <a:outerShdw blurRad="38100" dist="38100" dir="2700000" algn="tl">
                    <a:srgbClr val="000000">
                      <a:alpha val="43137"/>
                    </a:srgbClr>
                  </a:outerShdw>
                </a:effectLst>
              </a:rPr>
            </a:br>
            <a:r>
              <a:rPr lang="fr-FR" sz="6000" b="1" dirty="0" smtClean="0">
                <a:solidFill>
                  <a:schemeClr val="tx1"/>
                </a:solidFill>
                <a:effectLst>
                  <a:outerShdw blurRad="38100" dist="38100" dir="2700000" algn="tl">
                    <a:srgbClr val="000000">
                      <a:alpha val="43137"/>
                    </a:srgbClr>
                  </a:outerShdw>
                </a:effectLst>
              </a:rPr>
              <a:t/>
            </a:r>
            <a:br>
              <a:rPr lang="fr-FR" sz="6000" b="1" dirty="0" smtClean="0">
                <a:solidFill>
                  <a:schemeClr val="tx1"/>
                </a:solidFill>
                <a:effectLst>
                  <a:outerShdw blurRad="38100" dist="38100" dir="2700000" algn="tl">
                    <a:srgbClr val="000000">
                      <a:alpha val="43137"/>
                    </a:srgbClr>
                  </a:outerShdw>
                </a:effectLst>
              </a:rPr>
            </a:br>
            <a:r>
              <a:rPr lang="fr-FR" sz="6000" b="1" dirty="0" smtClean="0">
                <a:solidFill>
                  <a:schemeClr val="tx1"/>
                </a:solidFill>
                <a:effectLst>
                  <a:outerShdw blurRad="38100" dist="38100" dir="2700000" algn="tl">
                    <a:srgbClr val="000000">
                      <a:alpha val="43137"/>
                    </a:srgbClr>
                  </a:outerShdw>
                </a:effectLst>
              </a:rPr>
              <a:t/>
            </a:r>
            <a:br>
              <a:rPr lang="fr-FR" sz="6000" b="1" dirty="0" smtClean="0">
                <a:solidFill>
                  <a:schemeClr val="tx1"/>
                </a:solidFill>
                <a:effectLst>
                  <a:outerShdw blurRad="38100" dist="38100" dir="2700000" algn="tl">
                    <a:srgbClr val="000000">
                      <a:alpha val="43137"/>
                    </a:srgbClr>
                  </a:outerShdw>
                </a:effectLst>
              </a:rPr>
            </a:br>
            <a:r>
              <a:rPr lang="fr-FR" sz="4900" b="1" dirty="0" smtClean="0">
                <a:solidFill>
                  <a:schemeClr val="tx1"/>
                </a:solidFill>
                <a:effectLst>
                  <a:outerShdw blurRad="38100" dist="38100" dir="2700000" algn="tl">
                    <a:srgbClr val="000000">
                      <a:alpha val="43137"/>
                    </a:srgbClr>
                  </a:outerShdw>
                </a:effectLst>
              </a:rPr>
              <a:t>Lancement officiel de la plateforme d’informations environnementales et du site web du fem - cameroun</a:t>
            </a:r>
            <a:r>
              <a:rPr lang="fr-FR" sz="6000" b="1" dirty="0" smtClean="0">
                <a:solidFill>
                  <a:schemeClr val="tx1"/>
                </a:solidFill>
                <a:effectLst>
                  <a:outerShdw blurRad="38100" dist="38100" dir="2700000" algn="tl">
                    <a:srgbClr val="000000">
                      <a:alpha val="43137"/>
                    </a:srgbClr>
                  </a:outerShdw>
                </a:effectLst>
              </a:rPr>
              <a:t/>
            </a:r>
            <a:br>
              <a:rPr lang="fr-FR" sz="6000" b="1" dirty="0" smtClean="0">
                <a:solidFill>
                  <a:schemeClr val="tx1"/>
                </a:solidFill>
                <a:effectLst>
                  <a:outerShdw blurRad="38100" dist="38100" dir="2700000" algn="tl">
                    <a:srgbClr val="000000">
                      <a:alpha val="43137"/>
                    </a:srgbClr>
                  </a:outerShdw>
                </a:effectLst>
              </a:rPr>
            </a:br>
            <a:endParaRPr lang="fr-FR" dirty="0">
              <a:solidFill>
                <a:schemeClr val="tx1"/>
              </a:solidFill>
            </a:endParaRPr>
          </a:p>
        </p:txBody>
      </p:sp>
      <p:sp>
        <p:nvSpPr>
          <p:cNvPr id="5" name="Rectangle 4"/>
          <p:cNvSpPr>
            <a:spLocks noGrp="1"/>
          </p:cNvSpPr>
          <p:nvPr>
            <p:ph type="subTitle" idx="1"/>
          </p:nvPr>
        </p:nvSpPr>
        <p:spPr>
          <a:xfrm>
            <a:off x="2749079" y="6148264"/>
            <a:ext cx="8077672" cy="936104"/>
          </a:xfrm>
        </p:spPr>
        <p:txBody>
          <a:bodyPr>
            <a:normAutofit fontScale="25000" lnSpcReduction="20000"/>
          </a:bodyPr>
          <a:lstStyle>
            <a:extLst/>
          </a:lstStyle>
          <a:p>
            <a:endParaRPr lang="fr-FR" sz="4000" dirty="0" smtClean="0">
              <a:solidFill>
                <a:srgbClr val="C00000"/>
              </a:solidFill>
              <a:effectLst>
                <a:outerShdw blurRad="38100" dist="38100" dir="2700000" algn="tl">
                  <a:srgbClr val="000000">
                    <a:alpha val="43137"/>
                  </a:srgbClr>
                </a:outerShdw>
              </a:effectLst>
            </a:endParaRPr>
          </a:p>
          <a:p>
            <a:pPr algn="ctr"/>
            <a:r>
              <a:rPr lang="fr-FR" sz="14400" dirty="0" smtClean="0">
                <a:solidFill>
                  <a:schemeClr val="tx1"/>
                </a:solidFill>
                <a:effectLst>
                  <a:outerShdw blurRad="38100" dist="38100" dir="2700000" algn="tl">
                    <a:srgbClr val="000000">
                      <a:alpha val="43137"/>
                    </a:srgbClr>
                  </a:outerShdw>
                </a:effectLst>
              </a:rPr>
              <a:t>Douala, 07-09 Juillet 2016</a:t>
            </a:r>
            <a:endParaRPr lang="fr-FR" sz="14400" dirty="0">
              <a:solidFill>
                <a:schemeClr val="tx1"/>
              </a:solidFill>
            </a:endParaRPr>
          </a:p>
        </p:txBody>
      </p:sp>
      <p:sp>
        <p:nvSpPr>
          <p:cNvPr id="6" name="Rectangle 5"/>
          <p:cNvSpPr/>
          <p:nvPr/>
        </p:nvSpPr>
        <p:spPr>
          <a:xfrm>
            <a:off x="1020887" y="3627983"/>
            <a:ext cx="8856984" cy="1231106"/>
          </a:xfrm>
          <a:prstGeom prst="rect">
            <a:avLst/>
          </a:prstGeom>
        </p:spPr>
        <p:txBody>
          <a:bodyPr wrap="square">
            <a:spAutoFit/>
          </a:bodyPr>
          <a:lstStyle/>
          <a:p>
            <a:pPr algn="ctr"/>
            <a:endParaRPr lang="en-US" sz="800" b="1" dirty="0" smtClean="0">
              <a:solidFill>
                <a:srgbClr val="00B0F0"/>
              </a:solidFill>
              <a:effectLst>
                <a:outerShdw blurRad="38100" dist="38100" dir="2700000" algn="tl">
                  <a:srgbClr val="000000">
                    <a:alpha val="43137"/>
                  </a:srgbClr>
                </a:outerShdw>
              </a:effectLst>
            </a:endParaRPr>
          </a:p>
          <a:p>
            <a:pPr algn="ctr"/>
            <a:r>
              <a:rPr lang="en-US" sz="6600" b="1" dirty="0" smtClean="0">
                <a:solidFill>
                  <a:srgbClr val="00B0F0"/>
                </a:solidFill>
                <a:effectLst>
                  <a:outerShdw blurRad="38100" dist="38100" dir="2700000" algn="tl">
                    <a:srgbClr val="000000">
                      <a:alpha val="43137"/>
                    </a:srgbClr>
                  </a:outerShdw>
                </a:effectLst>
              </a:rPr>
              <a:t>PROPOS INTRODUCTIF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6461"/>
            <a:ext cx="10826749" cy="1587923"/>
          </a:xfrm>
        </p:spPr>
        <p:txBody>
          <a:bodyPr>
            <a:noAutofit/>
          </a:bodyPr>
          <a:lstStyle/>
          <a:p>
            <a:pPr algn="ctr"/>
            <a:r>
              <a:rPr lang="fr-FR" sz="4400" b="1" dirty="0" smtClean="0">
                <a:solidFill>
                  <a:schemeClr val="accent3">
                    <a:lumMod val="75000"/>
                  </a:schemeClr>
                </a:solidFill>
                <a:effectLst>
                  <a:outerShdw blurRad="38100" dist="38100" dir="2700000" algn="tl">
                    <a:srgbClr val="000000">
                      <a:alpha val="43137"/>
                    </a:srgbClr>
                  </a:outerShdw>
                </a:effectLst>
              </a:rPr>
              <a:t>Site Web FEM </a:t>
            </a:r>
            <a:r>
              <a:rPr lang="fr-FR" sz="4400" b="1" smtClean="0">
                <a:solidFill>
                  <a:schemeClr val="accent3">
                    <a:lumMod val="75000"/>
                  </a:schemeClr>
                </a:solidFill>
                <a:effectLst>
                  <a:outerShdw blurRad="38100" dist="38100" dir="2700000" algn="tl">
                    <a:srgbClr val="000000">
                      <a:alpha val="43137"/>
                    </a:srgbClr>
                  </a:outerShdw>
                </a:effectLst>
              </a:rPr>
              <a:t>- Cameroun</a:t>
            </a:r>
            <a:r>
              <a:rPr lang="fr-FR" sz="4400" b="1" dirty="0" smtClean="0">
                <a:solidFill>
                  <a:schemeClr val="accent3">
                    <a:lumMod val="75000"/>
                  </a:schemeClr>
                </a:solidFill>
                <a:effectLst>
                  <a:outerShdw blurRad="38100" dist="38100" dir="2700000" algn="tl">
                    <a:srgbClr val="000000">
                      <a:alpha val="43137"/>
                    </a:srgbClr>
                  </a:outerShdw>
                </a:effectLst>
              </a:rPr>
              <a:t>: source d’informations précieuses pour la plateforme</a:t>
            </a:r>
            <a:endParaRPr lang="fr-FR" sz="4400" dirty="0"/>
          </a:p>
        </p:txBody>
      </p:sp>
      <p:graphicFrame>
        <p:nvGraphicFramePr>
          <p:cNvPr id="7" name="Espace réservé du contenu 6"/>
          <p:cNvGraphicFramePr>
            <a:graphicFrameLocks noGrp="1"/>
          </p:cNvGraphicFramePr>
          <p:nvPr>
            <p:ph sz="quarter" idx="13"/>
          </p:nvPr>
        </p:nvGraphicFramePr>
        <p:xfrm>
          <a:off x="0" y="2135188"/>
          <a:ext cx="10826751" cy="6234505"/>
        </p:xfrm>
        <a:graphic>
          <a:graphicData uri="http://schemas.openxmlformats.org/drawingml/2006/table">
            <a:tbl>
              <a:tblPr firstRow="1" bandRow="1">
                <a:tableStyleId>{5C22544A-7EE6-4342-B048-85BDC9FD1C3A}</a:tableStyleId>
              </a:tblPr>
              <a:tblGrid>
                <a:gridCol w="4621287"/>
                <a:gridCol w="2596547"/>
                <a:gridCol w="3608917"/>
              </a:tblGrid>
              <a:tr h="820181">
                <a:tc>
                  <a:txBody>
                    <a:bodyPr/>
                    <a:lstStyle/>
                    <a:p>
                      <a:pPr algn="ctr"/>
                      <a:r>
                        <a:rPr lang="fr-FR" sz="3200" dirty="0" smtClean="0">
                          <a:solidFill>
                            <a:schemeClr val="bg1"/>
                          </a:solidFill>
                          <a:effectLst>
                            <a:outerShdw blurRad="38100" dist="38100" dir="2700000" algn="tl">
                              <a:srgbClr val="000000">
                                <a:alpha val="43137"/>
                              </a:srgbClr>
                            </a:outerShdw>
                          </a:effectLst>
                        </a:rPr>
                        <a:t>Domaines </a:t>
                      </a:r>
                    </a:p>
                    <a:p>
                      <a:pPr algn="ctr"/>
                      <a:r>
                        <a:rPr lang="fr-FR" sz="3200" dirty="0" smtClean="0">
                          <a:solidFill>
                            <a:schemeClr val="bg1"/>
                          </a:solidFill>
                          <a:effectLst>
                            <a:outerShdw blurRad="38100" dist="38100" dir="2700000" algn="tl">
                              <a:srgbClr val="000000">
                                <a:alpha val="43137"/>
                              </a:srgbClr>
                            </a:outerShdw>
                          </a:effectLst>
                        </a:rPr>
                        <a:t>d’interventions</a:t>
                      </a:r>
                      <a:endParaRPr lang="fr-FR" sz="3200" dirty="0">
                        <a:solidFill>
                          <a:schemeClr val="bg1"/>
                        </a:solidFill>
                        <a:effectLst>
                          <a:outerShdw blurRad="38100" dist="38100" dir="2700000" algn="tl">
                            <a:srgbClr val="000000">
                              <a:alpha val="43137"/>
                            </a:srgbClr>
                          </a:outerShdw>
                        </a:effectLst>
                      </a:endParaRPr>
                    </a:p>
                  </a:txBody>
                  <a:tcPr/>
                </a:tc>
                <a:tc>
                  <a:txBody>
                    <a:bodyPr/>
                    <a:lstStyle/>
                    <a:p>
                      <a:pPr algn="ctr"/>
                      <a:r>
                        <a:rPr lang="fr-FR" sz="3200" dirty="0" smtClean="0">
                          <a:solidFill>
                            <a:schemeClr val="bg1"/>
                          </a:solidFill>
                          <a:effectLst>
                            <a:outerShdw blurRad="38100" dist="38100" dir="2700000" algn="tl">
                              <a:srgbClr val="000000">
                                <a:alpha val="43137"/>
                              </a:srgbClr>
                            </a:outerShdw>
                          </a:effectLst>
                        </a:rPr>
                        <a:t>Nombre de projets</a:t>
                      </a:r>
                      <a:endParaRPr lang="fr-FR" sz="3200" dirty="0">
                        <a:solidFill>
                          <a:schemeClr val="bg1"/>
                        </a:solidFill>
                        <a:effectLst>
                          <a:outerShdw blurRad="38100" dist="38100" dir="2700000" algn="tl">
                            <a:srgbClr val="000000">
                              <a:alpha val="43137"/>
                            </a:srgbClr>
                          </a:outerShdw>
                        </a:effectLst>
                      </a:endParaRPr>
                    </a:p>
                  </a:txBody>
                  <a:tcPr/>
                </a:tc>
                <a:tc>
                  <a:txBody>
                    <a:bodyPr/>
                    <a:lstStyle/>
                    <a:p>
                      <a:pPr algn="ctr"/>
                      <a:r>
                        <a:rPr lang="fr-FR" sz="3200" dirty="0" smtClean="0">
                          <a:solidFill>
                            <a:schemeClr val="bg1"/>
                          </a:solidFill>
                          <a:effectLst>
                            <a:outerShdw blurRad="38100" dist="38100" dir="2700000" algn="tl">
                              <a:srgbClr val="000000">
                                <a:alpha val="43137"/>
                              </a:srgbClr>
                            </a:outerShdw>
                          </a:effectLst>
                        </a:rPr>
                        <a:t>Financements FEM</a:t>
                      </a:r>
                    </a:p>
                    <a:p>
                      <a:pPr algn="ctr"/>
                      <a:r>
                        <a:rPr lang="fr-FR" sz="3200" dirty="0" smtClean="0">
                          <a:solidFill>
                            <a:schemeClr val="bg1"/>
                          </a:solidFill>
                          <a:effectLst>
                            <a:outerShdw blurRad="38100" dist="38100" dir="2700000" algn="tl">
                              <a:srgbClr val="000000">
                                <a:alpha val="43137"/>
                              </a:srgbClr>
                            </a:outerShdw>
                          </a:effectLst>
                        </a:rPr>
                        <a:t>(en dollars US)</a:t>
                      </a:r>
                      <a:endParaRPr lang="fr-FR" sz="3200" dirty="0">
                        <a:solidFill>
                          <a:schemeClr val="bg1"/>
                        </a:solidFill>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Biodiversité</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13</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30,941,795</a:t>
                      </a:r>
                      <a:endParaRPr lang="fr-FR" sz="3200" b="1" dirty="0">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Changements climatiques</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06</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8,023,484 </a:t>
                      </a:r>
                      <a:endParaRPr lang="fr-FR" sz="3200" b="1" dirty="0">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Dégradation des terres</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01</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6,000,000 </a:t>
                      </a:r>
                      <a:endParaRPr lang="fr-FR" sz="3200" b="1" dirty="0">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Polluants Organiques Persistants</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03</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5,209,000 </a:t>
                      </a:r>
                      <a:endParaRPr lang="fr-FR" sz="3200" b="1" dirty="0">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Projets</a:t>
                      </a:r>
                      <a:r>
                        <a:rPr lang="fr-FR" sz="3200" b="1" baseline="0" dirty="0" smtClean="0">
                          <a:effectLst>
                            <a:outerShdw blurRad="38100" dist="38100" dir="2700000" algn="tl">
                              <a:srgbClr val="000000">
                                <a:alpha val="43137"/>
                              </a:srgbClr>
                            </a:outerShdw>
                          </a:effectLst>
                        </a:rPr>
                        <a:t> multifocaux</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05</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12,720,259 </a:t>
                      </a:r>
                      <a:endParaRPr lang="fr-FR" sz="3200" b="1" dirty="0">
                        <a:effectLst>
                          <a:outerShdw blurRad="38100" dist="38100" dir="2700000" algn="tl">
                            <a:srgbClr val="000000">
                              <a:alpha val="43137"/>
                            </a:srgbClr>
                          </a:outerShdw>
                        </a:effectLst>
                      </a:endParaRPr>
                    </a:p>
                  </a:txBody>
                  <a:tcPr/>
                </a:tc>
              </a:tr>
              <a:tr h="820181">
                <a:tc>
                  <a:txBody>
                    <a:bodyPr/>
                    <a:lstStyle/>
                    <a:p>
                      <a:pPr algn="ctr"/>
                      <a:r>
                        <a:rPr lang="fr-FR" sz="3200" b="1" dirty="0" smtClean="0">
                          <a:effectLst>
                            <a:outerShdw blurRad="38100" dist="38100" dir="2700000" algn="tl">
                              <a:srgbClr val="000000">
                                <a:alpha val="43137"/>
                              </a:srgbClr>
                            </a:outerShdw>
                          </a:effectLst>
                        </a:rPr>
                        <a:t>Total</a:t>
                      </a:r>
                      <a:endParaRPr lang="fr-FR" sz="3200" b="1" dirty="0">
                        <a:effectLst>
                          <a:outerShdw blurRad="38100" dist="38100" dir="2700000" algn="tl">
                            <a:srgbClr val="000000">
                              <a:alpha val="43137"/>
                            </a:srgbClr>
                          </a:outerShdw>
                        </a:effectLst>
                      </a:endParaRPr>
                    </a:p>
                  </a:txBody>
                  <a:tcPr/>
                </a:tc>
                <a:tc>
                  <a:txBody>
                    <a:bodyPr/>
                    <a:lstStyle/>
                    <a:p>
                      <a:pPr algn="ctr"/>
                      <a:r>
                        <a:rPr lang="fr-FR" sz="3200" b="1" dirty="0" smtClean="0">
                          <a:effectLst>
                            <a:outerShdw blurRad="38100" dist="38100" dir="2700000" algn="tl">
                              <a:srgbClr val="000000">
                                <a:alpha val="43137"/>
                              </a:srgbClr>
                            </a:outerShdw>
                          </a:effectLst>
                        </a:rPr>
                        <a:t>28</a:t>
                      </a:r>
                      <a:endParaRPr lang="fr-FR" sz="3200" b="1" dirty="0">
                        <a:effectLst>
                          <a:outerShdw blurRad="38100" dist="38100" dir="2700000" algn="tl">
                            <a:srgbClr val="000000">
                              <a:alpha val="43137"/>
                            </a:srgbClr>
                          </a:outerShdw>
                        </a:effectLst>
                      </a:endParaRPr>
                    </a:p>
                  </a:txBody>
                  <a:tcPr/>
                </a:tc>
                <a:tc>
                  <a:txBody>
                    <a:bodyPr/>
                    <a:lstStyle/>
                    <a:p>
                      <a:pPr algn="ctr"/>
                      <a:r>
                        <a:rPr kumimoji="0" lang="fr-FR" sz="3200" b="1" kern="1200" dirty="0" smtClean="0">
                          <a:solidFill>
                            <a:schemeClr val="dk1"/>
                          </a:solidFill>
                          <a:effectLst>
                            <a:outerShdw blurRad="38100" dist="38100" dir="2700000" algn="tl">
                              <a:srgbClr val="000000">
                                <a:alpha val="43137"/>
                              </a:srgbClr>
                            </a:outerShdw>
                          </a:effectLst>
                          <a:latin typeface="+mn-lt"/>
                          <a:ea typeface="+mn-ea"/>
                          <a:cs typeface="+mn-cs"/>
                        </a:rPr>
                        <a:t>63,094,538 </a:t>
                      </a:r>
                      <a:endParaRPr lang="fr-FR" sz="3200" b="1" dirty="0">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000" b="1" dirty="0" smtClean="0">
                <a:solidFill>
                  <a:schemeClr val="tx1"/>
                </a:solidFill>
                <a:effectLst>
                  <a:outerShdw blurRad="38100" dist="38100" dir="2700000" algn="tl">
                    <a:srgbClr val="000000">
                      <a:alpha val="43137"/>
                    </a:srgbClr>
                  </a:outerShdw>
                </a:effectLst>
              </a:rPr>
              <a:t>Liens utiles </a:t>
            </a:r>
            <a:endParaRPr lang="fr-FR" sz="6000" b="1" dirty="0">
              <a:solidFill>
                <a:schemeClr val="tx1"/>
              </a:solidFill>
              <a:effectLst>
                <a:outerShdw blurRad="38100" dist="38100" dir="2700000" algn="tl">
                  <a:srgbClr val="000000">
                    <a:alpha val="43137"/>
                  </a:srgbClr>
                </a:outerShdw>
              </a:effectLst>
            </a:endParaRPr>
          </a:p>
        </p:txBody>
      </p:sp>
      <p:sp>
        <p:nvSpPr>
          <p:cNvPr id="4" name="Espace réservé du contenu 3"/>
          <p:cNvSpPr>
            <a:spLocks noGrp="1"/>
          </p:cNvSpPr>
          <p:nvPr>
            <p:ph sz="quarter" idx="13"/>
          </p:nvPr>
        </p:nvSpPr>
        <p:spPr>
          <a:xfrm>
            <a:off x="1" y="2135279"/>
            <a:ext cx="6421486" cy="5669168"/>
          </a:xfrm>
        </p:spPr>
        <p:txBody>
          <a:bodyPr>
            <a:normAutofit fontScale="92500" lnSpcReduction="10000"/>
          </a:bodyPr>
          <a:lstStyle/>
          <a:p>
            <a:pPr>
              <a:buNone/>
            </a:pPr>
            <a:r>
              <a:rPr lang="fr-FR" sz="5000" b="1" dirty="0" smtClean="0">
                <a:effectLst>
                  <a:outerShdw blurRad="38100" dist="38100" dir="2700000" algn="tl">
                    <a:srgbClr val="000000">
                      <a:alpha val="43137"/>
                    </a:srgbClr>
                  </a:outerShdw>
                </a:effectLst>
                <a:hlinkClick r:id="rId2"/>
              </a:rPr>
              <a:t>www.gef-cameroon.org</a:t>
            </a:r>
            <a:r>
              <a:rPr lang="fr-FR" sz="5000" b="1" dirty="0" smtClean="0">
                <a:effectLst>
                  <a:outerShdw blurRad="38100" dist="38100" dir="2700000" algn="tl">
                    <a:srgbClr val="000000">
                      <a:alpha val="43137"/>
                    </a:srgbClr>
                  </a:outerShdw>
                </a:effectLst>
              </a:rPr>
              <a:t>  </a:t>
            </a:r>
          </a:p>
          <a:p>
            <a:pPr>
              <a:buNone/>
            </a:pPr>
            <a:r>
              <a:rPr lang="en-US" sz="5000" b="1" dirty="0" smtClean="0">
                <a:solidFill>
                  <a:srgbClr val="002060"/>
                </a:solidFill>
                <a:effectLst>
                  <a:outerShdw blurRad="38100" dist="38100" dir="2700000" algn="tl">
                    <a:srgbClr val="000000">
                      <a:alpha val="43137"/>
                    </a:srgbClr>
                  </a:outerShdw>
                </a:effectLst>
                <a:hlinkClick r:id="rId3"/>
              </a:rPr>
              <a:t>www.thegef.org</a:t>
            </a:r>
            <a:endParaRPr lang="en-US" sz="5000" b="1" dirty="0" smtClean="0">
              <a:solidFill>
                <a:srgbClr val="002060"/>
              </a:solidFill>
              <a:effectLst>
                <a:outerShdw blurRad="38100" dist="38100" dir="2700000" algn="tl">
                  <a:srgbClr val="000000">
                    <a:alpha val="43137"/>
                  </a:srgbClr>
                </a:outerShdw>
              </a:effectLst>
            </a:endParaRPr>
          </a:p>
          <a:p>
            <a:pPr>
              <a:buNone/>
            </a:pPr>
            <a:r>
              <a:rPr lang="en-US" sz="5000" b="1" dirty="0" smtClean="0">
                <a:solidFill>
                  <a:srgbClr val="002060"/>
                </a:solidFill>
                <a:effectLst>
                  <a:outerShdw blurRad="38100" dist="38100" dir="2700000" algn="tl">
                    <a:srgbClr val="000000">
                      <a:alpha val="43137"/>
                    </a:srgbClr>
                  </a:outerShdw>
                </a:effectLst>
                <a:hlinkClick r:id="rId4"/>
              </a:rPr>
              <a:t>www.unep.org</a:t>
            </a:r>
            <a:r>
              <a:rPr lang="en-US" sz="5000" b="1" dirty="0" smtClean="0">
                <a:solidFill>
                  <a:srgbClr val="002060"/>
                </a:solidFill>
                <a:effectLst>
                  <a:outerShdw blurRad="38100" dist="38100" dir="2700000" algn="tl">
                    <a:srgbClr val="000000">
                      <a:alpha val="43137"/>
                    </a:srgbClr>
                  </a:outerShdw>
                </a:effectLst>
              </a:rPr>
              <a:t> </a:t>
            </a:r>
          </a:p>
          <a:p>
            <a:pPr>
              <a:buNone/>
            </a:pPr>
            <a:r>
              <a:rPr lang="fr-FR" sz="5000" b="1" i="1" dirty="0" smtClean="0">
                <a:solidFill>
                  <a:srgbClr val="002060"/>
                </a:solidFill>
                <a:effectLst>
                  <a:outerShdw blurRad="38100" dist="38100" dir="2700000" algn="tl">
                    <a:srgbClr val="000000">
                      <a:alpha val="43137"/>
                    </a:srgbClr>
                  </a:outerShdw>
                </a:effectLst>
                <a:hlinkClick r:id="rId5"/>
              </a:rPr>
              <a:t>www.minep.gov.cm</a:t>
            </a:r>
            <a:endParaRPr lang="fr-FR" sz="5000" b="1" i="1" dirty="0" smtClean="0">
              <a:solidFill>
                <a:srgbClr val="002060"/>
              </a:solidFill>
              <a:effectLst>
                <a:outerShdw blurRad="38100" dist="38100" dir="2700000" algn="tl">
                  <a:srgbClr val="000000">
                    <a:alpha val="43137"/>
                  </a:srgbClr>
                </a:outerShdw>
              </a:effectLst>
            </a:endParaRPr>
          </a:p>
          <a:p>
            <a:pPr>
              <a:buNone/>
            </a:pPr>
            <a:endParaRPr lang="fr-FR" sz="5000" b="1" i="1" dirty="0" smtClean="0">
              <a:solidFill>
                <a:srgbClr val="002060"/>
              </a:solidFill>
              <a:effectLst>
                <a:outerShdw blurRad="38100" dist="38100" dir="2700000" algn="tl">
                  <a:srgbClr val="000000">
                    <a:alpha val="43137"/>
                  </a:srgbClr>
                </a:outerShdw>
              </a:effectLst>
            </a:endParaRPr>
          </a:p>
          <a:p>
            <a:pPr>
              <a:buNone/>
            </a:pPr>
            <a:r>
              <a:rPr lang="fr-FR" sz="5000" b="1" i="1" dirty="0" smtClean="0">
                <a:effectLst>
                  <a:outerShdw blurRad="38100" dist="38100" dir="2700000" algn="tl">
                    <a:srgbClr val="000000">
                      <a:alpha val="43137"/>
                    </a:srgbClr>
                  </a:outerShdw>
                </a:effectLst>
                <a:hlinkClick r:id="rId6"/>
              </a:rPr>
              <a:t>uneplive@unep.org</a:t>
            </a:r>
            <a:endParaRPr lang="fr-FR" sz="5000" b="1" i="1" dirty="0" smtClean="0">
              <a:effectLst>
                <a:outerShdw blurRad="38100" dist="38100" dir="2700000" algn="tl">
                  <a:srgbClr val="000000">
                    <a:alpha val="43137"/>
                  </a:srgbClr>
                </a:outerShdw>
              </a:effectLst>
            </a:endParaRPr>
          </a:p>
          <a:p>
            <a:pPr>
              <a:buNone/>
            </a:pPr>
            <a:r>
              <a:rPr lang="en-US" sz="5000" b="1" dirty="0" smtClean="0">
                <a:solidFill>
                  <a:srgbClr val="002060"/>
                </a:solidFill>
                <a:effectLst>
                  <a:outerShdw blurRad="38100" dist="38100" dir="2700000" algn="tl">
                    <a:srgbClr val="000000">
                      <a:alpha val="43137"/>
                    </a:srgbClr>
                  </a:outerShdw>
                </a:effectLst>
                <a:hlinkClick r:id="rId7"/>
              </a:rPr>
              <a:t>Projetcb2@gmail.com</a:t>
            </a:r>
            <a:endParaRPr lang="en-US" sz="5000" b="1" dirty="0" smtClean="0">
              <a:solidFill>
                <a:srgbClr val="002060"/>
              </a:solidFill>
              <a:effectLst>
                <a:outerShdw blurRad="38100" dist="38100" dir="2700000" algn="tl">
                  <a:srgbClr val="000000">
                    <a:alpha val="43137"/>
                  </a:srgbClr>
                </a:outerShdw>
              </a:effectLst>
            </a:endParaRPr>
          </a:p>
          <a:p>
            <a:pPr>
              <a:buNone/>
            </a:pPr>
            <a:endParaRPr lang="en-US" sz="5400" b="1" dirty="0" smtClean="0">
              <a:solidFill>
                <a:srgbClr val="002060"/>
              </a:solidFill>
              <a:effectLst>
                <a:outerShdw blurRad="38100" dist="38100" dir="2700000" algn="tl">
                  <a:srgbClr val="000000">
                    <a:alpha val="43137"/>
                  </a:srgbClr>
                </a:outerShdw>
              </a:effectLst>
            </a:endParaRPr>
          </a:p>
          <a:p>
            <a:pPr>
              <a:buNone/>
            </a:pPr>
            <a:endParaRPr lang="en-US" sz="5400" b="1" dirty="0" smtClean="0">
              <a:solidFill>
                <a:srgbClr val="002060"/>
              </a:solidFill>
              <a:effectLst>
                <a:outerShdw blurRad="38100" dist="38100" dir="2700000" algn="tl">
                  <a:srgbClr val="000000">
                    <a:alpha val="43137"/>
                  </a:srgbClr>
                </a:outerShdw>
              </a:effectLst>
            </a:endParaRPr>
          </a:p>
          <a:p>
            <a:pPr>
              <a:buNone/>
            </a:pPr>
            <a:endParaRPr lang="fr-FR" sz="5400" dirty="0"/>
          </a:p>
        </p:txBody>
      </p:sp>
      <p:sp>
        <p:nvSpPr>
          <p:cNvPr id="6" name="Espace réservé du texte 5"/>
          <p:cNvSpPr>
            <a:spLocks noGrp="1"/>
          </p:cNvSpPr>
          <p:nvPr>
            <p:ph sz="quarter" idx="14"/>
          </p:nvPr>
        </p:nvSpPr>
        <p:spPr>
          <a:xfrm>
            <a:off x="6565503" y="2135275"/>
            <a:ext cx="4032447" cy="5597164"/>
          </a:xfrm>
          <a:ln>
            <a:solidFill>
              <a:schemeClr val="accent2">
                <a:lumMod val="75000"/>
              </a:schemeClr>
            </a:solidFill>
          </a:ln>
        </p:spPr>
        <p:txBody>
          <a:bodyPr/>
          <a:lstStyle/>
          <a:p>
            <a:pPr algn="ctr">
              <a:buNone/>
            </a:pPr>
            <a:endParaRPr lang="fr-FR" dirty="0" smtClean="0"/>
          </a:p>
          <a:p>
            <a:pPr algn="ctr">
              <a:buNone/>
            </a:pPr>
            <a:endParaRPr lang="fr-FR" dirty="0" smtClean="0"/>
          </a:p>
          <a:p>
            <a:pPr algn="ctr">
              <a:buNone/>
            </a:pPr>
            <a:r>
              <a:rPr lang="fr-FR" sz="6000" b="1" dirty="0" smtClean="0">
                <a:effectLst>
                  <a:outerShdw blurRad="38100" dist="38100" dir="2700000" algn="tl">
                    <a:srgbClr val="000000">
                      <a:alpha val="43137"/>
                    </a:srgbClr>
                  </a:outerShdw>
                </a:effectLst>
              </a:rPr>
              <a:t>Je vous remercie.</a:t>
            </a:r>
            <a:endParaRPr lang="fr-FR"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799" y="315616"/>
            <a:ext cx="10369152" cy="1296144"/>
          </a:xfrm>
        </p:spPr>
        <p:txBody>
          <a:bodyPr>
            <a:noAutofit/>
          </a:bodyPr>
          <a:lstStyle/>
          <a:p>
            <a:pPr algn="ctr">
              <a:tabLst>
                <a:tab pos="4933950" algn="l"/>
              </a:tabLst>
            </a:pPr>
            <a:r>
              <a:rPr lang="en-US" sz="9600" b="1" dirty="0" smtClean="0">
                <a:effectLst>
                  <a:outerShdw blurRad="38100" dist="38100" dir="2700000" algn="tl">
                    <a:srgbClr val="000000">
                      <a:alpha val="43137"/>
                    </a:srgbClr>
                  </a:outerShdw>
                  <a:reflection blurRad="12700" stA="48000" endA="300" endPos="55000" dir="5400000" sy="-90000" algn="bl" rotWithShape="0"/>
                </a:effectLst>
              </a:rPr>
              <a:t>GENESE</a:t>
            </a:r>
            <a:endParaRPr lang="fr-FR" sz="9600" dirty="0"/>
          </a:p>
        </p:txBody>
      </p:sp>
      <p:sp>
        <p:nvSpPr>
          <p:cNvPr id="4" name="Espace réservé du contenu 3"/>
          <p:cNvSpPr>
            <a:spLocks noGrp="1"/>
          </p:cNvSpPr>
          <p:nvPr>
            <p:ph sz="quarter" idx="14"/>
          </p:nvPr>
        </p:nvSpPr>
        <p:spPr>
          <a:xfrm>
            <a:off x="4621287" y="2135275"/>
            <a:ext cx="6205463" cy="5984788"/>
          </a:xfrm>
        </p:spPr>
        <p:txBody>
          <a:bodyPr>
            <a:normAutofit/>
          </a:bodyPr>
          <a:lstStyle/>
          <a:p>
            <a:pPr>
              <a:buNone/>
            </a:pPr>
            <a:r>
              <a:rPr lang="fr-FR" sz="4400" b="1" dirty="0" smtClean="0">
                <a:solidFill>
                  <a:srgbClr val="C00000"/>
                </a:solidFill>
                <a:effectLst>
                  <a:outerShdw blurRad="38100" dist="38100" dir="2700000" algn="tl">
                    <a:srgbClr val="000000">
                      <a:alpha val="43137"/>
                    </a:srgbClr>
                  </a:outerShdw>
                </a:effectLst>
              </a:rPr>
              <a:t>	</a:t>
            </a:r>
            <a:endParaRPr lang="fr-FR" sz="2800" b="1" dirty="0" smtClean="0">
              <a:solidFill>
                <a:srgbClr val="C00000"/>
              </a:solidFill>
              <a:effectLst>
                <a:outerShdw blurRad="38100" dist="38100" dir="2700000" algn="tl">
                  <a:srgbClr val="000000">
                    <a:alpha val="43137"/>
                  </a:srgbClr>
                </a:outerShdw>
              </a:effectLst>
            </a:endParaRPr>
          </a:p>
          <a:p>
            <a:pPr>
              <a:buNone/>
            </a:pPr>
            <a:endParaRPr lang="fr-FR" sz="2800" b="1" dirty="0">
              <a:effectLst>
                <a:outerShdw blurRad="38100" dist="38100" dir="2700000" algn="tl">
                  <a:srgbClr val="000000">
                    <a:alpha val="43137"/>
                  </a:srgbClr>
                </a:outerShdw>
              </a:effectLst>
            </a:endParaRPr>
          </a:p>
        </p:txBody>
      </p:sp>
      <p:sp>
        <p:nvSpPr>
          <p:cNvPr id="5" name="Espace réservé du contenu 4"/>
          <p:cNvSpPr>
            <a:spLocks noGrp="1"/>
          </p:cNvSpPr>
          <p:nvPr>
            <p:ph sz="quarter" idx="13"/>
          </p:nvPr>
        </p:nvSpPr>
        <p:spPr>
          <a:xfrm>
            <a:off x="1" y="2135279"/>
            <a:ext cx="10597950" cy="5984784"/>
          </a:xfrm>
        </p:spPr>
        <p:txBody>
          <a:bodyPr>
            <a:normAutofit/>
          </a:bodyPr>
          <a:lstStyle/>
          <a:p>
            <a:pPr>
              <a:buNone/>
            </a:pPr>
            <a:r>
              <a:rPr lang="en-US" sz="6000" b="1" dirty="0" smtClean="0">
                <a:solidFill>
                  <a:srgbClr val="002060"/>
                </a:solidFill>
                <a:effectLst>
                  <a:outerShdw blurRad="38100" dist="38100" dir="2700000" algn="tl">
                    <a:srgbClr val="000000">
                      <a:alpha val="43137"/>
                    </a:srgbClr>
                  </a:outerShdw>
                </a:effectLst>
              </a:rPr>
              <a:t>Une priorité </a:t>
            </a:r>
          </a:p>
          <a:p>
            <a:pPr>
              <a:buNone/>
            </a:pPr>
            <a:r>
              <a:rPr lang="en-US" sz="6000" b="1" dirty="0" smtClean="0">
                <a:solidFill>
                  <a:srgbClr val="002060"/>
                </a:solidFill>
                <a:effectLst>
                  <a:outerShdw blurRad="38100" dist="38100" dir="2700000" algn="tl">
                    <a:srgbClr val="000000">
                      <a:alpha val="43137"/>
                    </a:srgbClr>
                  </a:outerShdw>
                </a:effectLst>
              </a:rPr>
              <a:t>dans le </a:t>
            </a:r>
          </a:p>
          <a:p>
            <a:pPr>
              <a:buNone/>
            </a:pPr>
            <a:r>
              <a:rPr lang="en-US" sz="6000" b="1" dirty="0" smtClean="0">
                <a:solidFill>
                  <a:srgbClr val="002060"/>
                </a:solidFill>
                <a:effectLst>
                  <a:outerShdw blurRad="38100" dist="38100" dir="2700000" algn="tl">
                    <a:srgbClr val="000000">
                      <a:alpha val="43137"/>
                    </a:srgbClr>
                  </a:outerShdw>
                </a:effectLst>
              </a:rPr>
              <a:t>portefeuille</a:t>
            </a:r>
          </a:p>
          <a:p>
            <a:pPr>
              <a:buNone/>
            </a:pPr>
            <a:r>
              <a:rPr lang="en-US" sz="6000" b="1" dirty="0" smtClean="0">
                <a:solidFill>
                  <a:srgbClr val="002060"/>
                </a:solidFill>
                <a:effectLst>
                  <a:outerShdw blurRad="38100" dist="38100" dir="2700000" algn="tl">
                    <a:srgbClr val="000000">
                      <a:alpha val="43137"/>
                    </a:srgbClr>
                  </a:outerShdw>
                </a:effectLst>
              </a:rPr>
              <a:t>des projets </a:t>
            </a:r>
          </a:p>
          <a:p>
            <a:pPr>
              <a:buNone/>
            </a:pPr>
            <a:r>
              <a:rPr lang="en-US" sz="6000" b="1" dirty="0" smtClean="0">
                <a:solidFill>
                  <a:srgbClr val="002060"/>
                </a:solidFill>
                <a:effectLst>
                  <a:outerShdw blurRad="38100" dist="38100" dir="2700000" algn="tl">
                    <a:srgbClr val="000000">
                      <a:alpha val="43137"/>
                    </a:srgbClr>
                  </a:outerShdw>
                </a:effectLst>
              </a:rPr>
              <a:t>du FEM5 </a:t>
            </a:r>
          </a:p>
          <a:p>
            <a:pPr>
              <a:buNone/>
            </a:pPr>
            <a:endParaRPr lang="fr-FR" sz="3200" b="1" dirty="0" smtClean="0">
              <a:solidFill>
                <a:srgbClr val="002060"/>
              </a:solidFill>
              <a:effectLst>
                <a:outerShdw blurRad="38100" dist="38100" dir="2700000" algn="tl">
                  <a:srgbClr val="000000">
                    <a:alpha val="43137"/>
                  </a:srgbClr>
                </a:outerShdw>
              </a:effectLst>
            </a:endParaRPr>
          </a:p>
          <a:p>
            <a:pPr>
              <a:buNone/>
            </a:pPr>
            <a:endParaRPr lang="fr-FR" sz="3200" b="1" dirty="0" smtClean="0">
              <a:solidFill>
                <a:srgbClr val="002060"/>
              </a:solidFill>
              <a:effectLst>
                <a:outerShdw blurRad="38100" dist="38100" dir="2700000" algn="tl">
                  <a:srgbClr val="000000">
                    <a:alpha val="43137"/>
                  </a:srgbClr>
                </a:outerShdw>
              </a:effectLst>
            </a:endParaRPr>
          </a:p>
          <a:p>
            <a:pPr>
              <a:buNone/>
            </a:pPr>
            <a:endParaRPr lang="fr-FR" sz="3200" b="1" dirty="0" smtClean="0">
              <a:solidFill>
                <a:srgbClr val="002060"/>
              </a:solidFill>
              <a:effectLst>
                <a:outerShdw blurRad="38100" dist="38100" dir="2700000" algn="tl">
                  <a:srgbClr val="000000">
                    <a:alpha val="43137"/>
                  </a:srgbClr>
                </a:outerShdw>
              </a:effectLst>
            </a:endParaRPr>
          </a:p>
          <a:p>
            <a:pPr>
              <a:buNone/>
            </a:pPr>
            <a:endParaRPr lang="fr-FR" sz="4800" b="1" dirty="0">
              <a:solidFill>
                <a:srgbClr val="002060"/>
              </a:solidFill>
              <a:effectLst>
                <a:outerShdw blurRad="38100" dist="38100" dir="2700000" algn="tl">
                  <a:srgbClr val="000000">
                    <a:alpha val="43137"/>
                  </a:srgbClr>
                </a:outerShdw>
              </a:effectLst>
            </a:endParaRPr>
          </a:p>
        </p:txBody>
      </p:sp>
      <p:pic>
        <p:nvPicPr>
          <p:cNvPr id="8" name="Image 7" descr="C:\Users\Famille NANTCHOU\Desktop\ceminaire\IMG_2703.JPG"/>
          <p:cNvPicPr/>
          <p:nvPr/>
        </p:nvPicPr>
        <p:blipFill>
          <a:blip r:embed="rId2" cstate="print"/>
          <a:srcRect/>
          <a:stretch>
            <a:fillRect/>
          </a:stretch>
        </p:blipFill>
        <p:spPr bwMode="auto">
          <a:xfrm>
            <a:off x="3829199" y="2115815"/>
            <a:ext cx="676875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6462"/>
            <a:ext cx="10826750" cy="1209274"/>
          </a:xfrm>
        </p:spPr>
        <p:txBody>
          <a:bodyPr>
            <a:normAutofit/>
          </a:bodyPr>
          <a:lstStyle/>
          <a:p>
            <a:pPr algn="ctr"/>
            <a:r>
              <a:rPr lang="fr-FR" sz="6000" b="1" dirty="0" smtClean="0">
                <a:effectLst>
                  <a:outerShdw blurRad="38100" dist="38100" dir="2700000" algn="tl">
                    <a:srgbClr val="000000">
                      <a:alpha val="43137"/>
                    </a:srgbClr>
                  </a:outerShdw>
                </a:effectLst>
              </a:rPr>
              <a:t>DEMARCHE D’ELABORATION (1)</a:t>
            </a:r>
            <a:endParaRPr lang="fr-FR" dirty="0"/>
          </a:p>
        </p:txBody>
      </p:sp>
      <p:sp>
        <p:nvSpPr>
          <p:cNvPr id="3" name="Espace réservé du contenu 2"/>
          <p:cNvSpPr>
            <a:spLocks noGrp="1"/>
          </p:cNvSpPr>
          <p:nvPr>
            <p:ph sz="quarter" idx="13"/>
          </p:nvPr>
        </p:nvSpPr>
        <p:spPr>
          <a:xfrm>
            <a:off x="1" y="2135279"/>
            <a:ext cx="4909318" cy="5984784"/>
          </a:xfrm>
        </p:spPr>
        <p:txBody>
          <a:bodyPr>
            <a:normAutofit fontScale="92500" lnSpcReduction="10000"/>
          </a:bodyPr>
          <a:lstStyle/>
          <a:p>
            <a:pPr>
              <a:buNone/>
            </a:pPr>
            <a:r>
              <a:rPr lang="fr-FR" sz="6000" b="1" dirty="0" smtClean="0">
                <a:solidFill>
                  <a:srgbClr val="0070C0"/>
                </a:solidFill>
                <a:effectLst>
                  <a:outerShdw blurRad="38100" dist="38100" dir="2700000" algn="tl">
                    <a:srgbClr val="000000">
                      <a:alpha val="43137"/>
                    </a:srgbClr>
                  </a:outerShdw>
                </a:effectLst>
              </a:rPr>
              <a:t>Capitaliser les acquis </a:t>
            </a:r>
          </a:p>
          <a:p>
            <a:pPr>
              <a:buNone/>
            </a:pPr>
            <a:r>
              <a:rPr lang="fr-FR" sz="6000" b="1" dirty="0" smtClean="0">
                <a:solidFill>
                  <a:srgbClr val="0070C0"/>
                </a:solidFill>
                <a:effectLst>
                  <a:outerShdw blurRad="38100" dist="38100" dir="2700000" algn="tl">
                    <a:srgbClr val="000000">
                      <a:alpha val="43137"/>
                    </a:srgbClr>
                  </a:outerShdw>
                </a:effectLst>
              </a:rPr>
              <a:t>des plateformes et réseaux de coordination </a:t>
            </a:r>
          </a:p>
          <a:p>
            <a:pPr>
              <a:buNone/>
            </a:pPr>
            <a:r>
              <a:rPr lang="fr-FR" sz="6000" b="1" dirty="0" smtClean="0">
                <a:solidFill>
                  <a:srgbClr val="0070C0"/>
                </a:solidFill>
                <a:effectLst>
                  <a:outerShdw blurRad="38100" dist="38100" dir="2700000" algn="tl">
                    <a:srgbClr val="000000">
                      <a:alpha val="43137"/>
                    </a:srgbClr>
                  </a:outerShdw>
                </a:effectLst>
              </a:rPr>
              <a:t>existants</a:t>
            </a:r>
            <a:r>
              <a:rPr lang="fr-FR" b="1" dirty="0" smtClean="0">
                <a:solidFill>
                  <a:srgbClr val="0070C0"/>
                </a:solidFill>
                <a:effectLst>
                  <a:outerShdw blurRad="38100" dist="38100" dir="2700000" algn="tl">
                    <a:srgbClr val="000000">
                      <a:alpha val="43137"/>
                    </a:srgbClr>
                  </a:outerShdw>
                </a:effectLst>
              </a:rPr>
              <a:t> </a:t>
            </a:r>
            <a:endParaRPr lang="fr-FR" dirty="0" smtClean="0">
              <a:effectLst>
                <a:outerShdw blurRad="38100" dist="38100" dir="2700000" algn="tl">
                  <a:srgbClr val="000000">
                    <a:alpha val="43137"/>
                  </a:srgbClr>
                </a:outerShdw>
              </a:effectLst>
            </a:endParaRPr>
          </a:p>
          <a:p>
            <a:pPr>
              <a:buNone/>
            </a:pPr>
            <a:endParaRPr lang="fr-FR" dirty="0" smtClean="0"/>
          </a:p>
          <a:p>
            <a:pPr>
              <a:buNone/>
            </a:pPr>
            <a:endParaRPr lang="fr-FR" dirty="0"/>
          </a:p>
        </p:txBody>
      </p:sp>
      <p:cxnSp>
        <p:nvCxnSpPr>
          <p:cNvPr id="6" name="Connecteur droit 5"/>
          <p:cNvCxnSpPr/>
          <p:nvPr/>
        </p:nvCxnSpPr>
        <p:spPr>
          <a:xfrm>
            <a:off x="4909319" y="2043807"/>
            <a:ext cx="72008" cy="6076256"/>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
        <p:nvSpPr>
          <p:cNvPr id="13" name="Ellipse 12"/>
          <p:cNvSpPr/>
          <p:nvPr/>
        </p:nvSpPr>
        <p:spPr>
          <a:xfrm>
            <a:off x="5197352" y="6076255"/>
            <a:ext cx="5629398" cy="204380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sz="3000" b="1" dirty="0" smtClean="0">
                <a:solidFill>
                  <a:schemeClr val="tx1"/>
                </a:solidFill>
                <a:effectLst>
                  <a:outerShdw blurRad="38100" dist="38100" dir="2700000" algn="tl">
                    <a:srgbClr val="000000">
                      <a:alpha val="43137"/>
                    </a:srgbClr>
                  </a:outerShdw>
                </a:effectLst>
              </a:rPr>
              <a:t>Plateforme des points                    focaux des conventions au MINEPDED                  </a:t>
            </a:r>
            <a:endParaRPr lang="fr-FR" sz="3000" dirty="0">
              <a:solidFill>
                <a:schemeClr val="tx1"/>
              </a:solidFill>
            </a:endParaRPr>
          </a:p>
        </p:txBody>
      </p:sp>
      <p:pic>
        <p:nvPicPr>
          <p:cNvPr id="41986" name="Picture 2" descr="Afficher l'image d'origine"/>
          <p:cNvPicPr>
            <a:picLocks noChangeAspect="1" noChangeArrowheads="1"/>
          </p:cNvPicPr>
          <p:nvPr/>
        </p:nvPicPr>
        <p:blipFill>
          <a:blip r:embed="rId2" cstate="print"/>
          <a:srcRect/>
          <a:stretch>
            <a:fillRect/>
          </a:stretch>
        </p:blipFill>
        <p:spPr bwMode="auto">
          <a:xfrm>
            <a:off x="5053335" y="2259832"/>
            <a:ext cx="2520279" cy="1944216"/>
          </a:xfrm>
          <a:prstGeom prst="rect">
            <a:avLst/>
          </a:prstGeom>
          <a:noFill/>
        </p:spPr>
      </p:pic>
      <p:pic>
        <p:nvPicPr>
          <p:cNvPr id="41987" name="Picture 3" descr="C:\Users\Famille NANTCHOU\Pictures\chm.png"/>
          <p:cNvPicPr>
            <a:picLocks noGrp="1" noChangeAspect="1" noChangeArrowheads="1"/>
          </p:cNvPicPr>
          <p:nvPr>
            <p:ph sz="quarter" idx="14"/>
          </p:nvPr>
        </p:nvPicPr>
        <p:blipFill>
          <a:blip r:embed="rId3" cstate="print"/>
          <a:srcRect/>
          <a:stretch>
            <a:fillRect/>
          </a:stretch>
        </p:blipFill>
        <p:spPr bwMode="auto">
          <a:xfrm>
            <a:off x="7645623" y="2115815"/>
            <a:ext cx="2880320" cy="2016223"/>
          </a:xfrm>
          <a:prstGeom prst="rect">
            <a:avLst/>
          </a:prstGeom>
          <a:noFill/>
        </p:spPr>
      </p:pic>
      <p:pic>
        <p:nvPicPr>
          <p:cNvPr id="14" name="Picture 5" descr="Afficher l'image d'origine"/>
          <p:cNvPicPr>
            <a:picLocks noChangeAspect="1" noChangeArrowheads="1"/>
          </p:cNvPicPr>
          <p:nvPr/>
        </p:nvPicPr>
        <p:blipFill>
          <a:blip r:embed="rId4" cstate="print"/>
          <a:srcRect/>
          <a:stretch>
            <a:fillRect/>
          </a:stretch>
        </p:blipFill>
        <p:spPr bwMode="auto">
          <a:xfrm>
            <a:off x="8221686" y="3771999"/>
            <a:ext cx="2232249" cy="1584176"/>
          </a:xfrm>
          <a:prstGeom prst="rect">
            <a:avLst/>
          </a:prstGeom>
          <a:noFill/>
        </p:spPr>
      </p:pic>
      <p:sp>
        <p:nvSpPr>
          <p:cNvPr id="19" name="Rectangle 18"/>
          <p:cNvSpPr/>
          <p:nvPr/>
        </p:nvSpPr>
        <p:spPr>
          <a:xfrm>
            <a:off x="5197351" y="4204047"/>
            <a:ext cx="2736304" cy="172819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effectLst>
                  <a:outerShdw blurRad="38100" dist="38100" dir="2700000" algn="tl">
                    <a:srgbClr val="000000">
                      <a:alpha val="43137"/>
                    </a:srgbClr>
                  </a:outerShdw>
                </a:effectLst>
              </a:rPr>
              <a:t>CN-FEM</a:t>
            </a:r>
          </a:p>
          <a:p>
            <a:pPr algn="ctr"/>
            <a:r>
              <a:rPr lang="fr-FR" b="1" dirty="0" smtClean="0">
                <a:solidFill>
                  <a:srgbClr val="FFFF00"/>
                </a:solidFill>
                <a:effectLst>
                  <a:outerShdw blurRad="38100" dist="38100" dir="2700000" algn="tl">
                    <a:srgbClr val="000000">
                      <a:alpha val="43137"/>
                    </a:srgbClr>
                  </a:outerShdw>
                </a:effectLst>
              </a:rPr>
              <a:t>ADIE</a:t>
            </a:r>
          </a:p>
          <a:p>
            <a:pPr algn="ctr"/>
            <a:r>
              <a:rPr lang="fr-FR" b="1" dirty="0" smtClean="0">
                <a:solidFill>
                  <a:srgbClr val="FFFF00"/>
                </a:solidFill>
                <a:effectLst>
                  <a:outerShdw blurRad="38100" dist="38100" dir="2700000" algn="tl">
                    <a:srgbClr val="000000">
                      <a:alpha val="43137"/>
                    </a:srgbClr>
                  </a:outerShdw>
                </a:effectLst>
              </a:rPr>
              <a:t>PRGIE</a:t>
            </a:r>
          </a:p>
          <a:p>
            <a:pPr algn="ctr"/>
            <a:r>
              <a:rPr lang="fr-FR" b="1" dirty="0" smtClean="0">
                <a:solidFill>
                  <a:srgbClr val="FFFF00"/>
                </a:solidFill>
                <a:effectLst>
                  <a:outerShdw blurRad="38100" dist="38100" dir="2700000" algn="tl">
                    <a:srgbClr val="000000">
                      <a:alpha val="43137"/>
                    </a:srgbClr>
                  </a:outerShdw>
                </a:effectLst>
              </a:rPr>
              <a:t>REFADD</a:t>
            </a:r>
            <a:endParaRPr lang="fr-FR"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90" y="186462"/>
            <a:ext cx="10669959" cy="1137266"/>
          </a:xfrm>
        </p:spPr>
        <p:txBody>
          <a:bodyPr>
            <a:noAutofit/>
          </a:bodyPr>
          <a:lstStyle/>
          <a:p>
            <a:r>
              <a:rPr lang="fr-FR" sz="6000" b="1" dirty="0" smtClean="0">
                <a:effectLst>
                  <a:outerShdw blurRad="38100" dist="38100" dir="2700000" algn="tl">
                    <a:srgbClr val="000000">
                      <a:alpha val="43137"/>
                    </a:srgbClr>
                  </a:outerShdw>
                </a:effectLst>
              </a:rPr>
              <a:t>DEMARCHE D’ELABORATION (2)</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0" y="2135279"/>
            <a:ext cx="4261247" cy="5813184"/>
          </a:xfrm>
        </p:spPr>
        <p:txBody>
          <a:bodyPr>
            <a:normAutofit/>
          </a:bodyPr>
          <a:lstStyle/>
          <a:p>
            <a:pPr marL="0" indent="0">
              <a:buNone/>
            </a:pPr>
            <a:r>
              <a:rPr lang="fr-FR" sz="5400" b="1" dirty="0" smtClean="0">
                <a:solidFill>
                  <a:srgbClr val="0070C0"/>
                </a:solidFill>
                <a:effectLst>
                  <a:outerShdw blurRad="38100" dist="38100" dir="2700000" algn="tl">
                    <a:srgbClr val="000000">
                      <a:alpha val="43137"/>
                    </a:srgbClr>
                  </a:outerShdw>
                </a:effectLst>
              </a:rPr>
              <a:t>Consultations </a:t>
            </a:r>
            <a:r>
              <a:rPr lang="fr-FR" sz="6000" b="1" dirty="0" smtClean="0">
                <a:solidFill>
                  <a:srgbClr val="0070C0"/>
                </a:solidFill>
                <a:effectLst>
                  <a:outerShdw blurRad="38100" dist="38100" dir="2700000" algn="tl">
                    <a:srgbClr val="000000">
                      <a:alpha val="43137"/>
                    </a:srgbClr>
                  </a:outerShdw>
                </a:effectLst>
              </a:rPr>
              <a:t>des parties prenantes</a:t>
            </a:r>
            <a:endParaRPr lang="fr-FR" sz="6000" b="1" dirty="0">
              <a:solidFill>
                <a:srgbClr val="0070C0"/>
              </a:solidFill>
              <a:effectLst>
                <a:outerShdw blurRad="38100" dist="38100" dir="2700000" algn="tl">
                  <a:srgbClr val="000000">
                    <a:alpha val="43137"/>
                  </a:srgbClr>
                </a:outerShdw>
              </a:effectLst>
            </a:endParaRPr>
          </a:p>
        </p:txBody>
      </p:sp>
      <p:pic>
        <p:nvPicPr>
          <p:cNvPr id="5" name="Espace réservé du contenu 4" descr="C:\Users\Famille NANTCHOU\Documents\documents NCSA\dossier CB2\mise en oeuvre CB2\Rapports CB2 2015\Reunion de coordination Projet CB2\DSCF8983.JPG"/>
          <p:cNvPicPr>
            <a:picLocks noGrp="1"/>
          </p:cNvPicPr>
          <p:nvPr>
            <p:ph sz="quarter" idx="14"/>
          </p:nvPr>
        </p:nvPicPr>
        <p:blipFill>
          <a:blip r:embed="rId2" cstate="print"/>
          <a:srcRect/>
          <a:stretch>
            <a:fillRect/>
          </a:stretch>
        </p:blipFill>
        <p:spPr bwMode="auto">
          <a:xfrm>
            <a:off x="4261246" y="2115816"/>
            <a:ext cx="6565503" cy="5184575"/>
          </a:xfrm>
          <a:prstGeom prst="rect">
            <a:avLst/>
          </a:prstGeom>
          <a:noFill/>
          <a:ln w="9525">
            <a:noFill/>
            <a:miter lim="800000"/>
            <a:headEnd/>
            <a:tailEnd/>
          </a:ln>
        </p:spPr>
      </p:pic>
      <p:pic>
        <p:nvPicPr>
          <p:cNvPr id="7" name="Image 6" descr="C:\Users\Famille NANTCHOU\Documents\documents NCSA\dossier CB2\mise en oeuvre CB2\Rapports CB2 2015\Composante 2\21\212\consultation 5 Formations sur les competances de coordinations\IMG_20160108_110518.jpg"/>
          <p:cNvPicPr/>
          <p:nvPr/>
        </p:nvPicPr>
        <p:blipFill>
          <a:blip r:embed="rId3" cstate="print"/>
          <a:srcRect/>
          <a:stretch>
            <a:fillRect/>
          </a:stretch>
        </p:blipFill>
        <p:spPr bwMode="auto">
          <a:xfrm>
            <a:off x="0" y="4996135"/>
            <a:ext cx="4117231"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92" y="186462"/>
            <a:ext cx="10669958" cy="1209274"/>
          </a:xfrm>
        </p:spPr>
        <p:txBody>
          <a:bodyPr>
            <a:noAutofit/>
          </a:bodyPr>
          <a:lstStyle/>
          <a:p>
            <a:pPr algn="ctr"/>
            <a:r>
              <a:rPr lang="fr-FR" sz="6000" b="1" dirty="0" smtClean="0">
                <a:effectLst>
                  <a:outerShdw blurRad="38100" dist="38100" dir="2700000" algn="tl">
                    <a:srgbClr val="000000">
                      <a:alpha val="43137"/>
                    </a:srgbClr>
                  </a:outerShdw>
                </a:effectLst>
              </a:rPr>
              <a:t>DEMARCHE D’ELABORATION (3)</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1" y="2135279"/>
            <a:ext cx="4261246" cy="5984784"/>
          </a:xfrm>
        </p:spPr>
        <p:txBody>
          <a:bodyPr/>
          <a:lstStyle/>
          <a:p>
            <a:pPr>
              <a:buNone/>
            </a:pPr>
            <a:r>
              <a:rPr lang="fr-FR" sz="4000" b="1" dirty="0" smtClean="0">
                <a:effectLst>
                  <a:outerShdw blurRad="38100" dist="38100" dir="2700000" algn="tl">
                    <a:srgbClr val="000000">
                      <a:alpha val="43137"/>
                    </a:srgbClr>
                  </a:outerShdw>
                </a:effectLst>
              </a:rPr>
              <a:t>	</a:t>
            </a:r>
            <a:r>
              <a:rPr lang="fr-FR" sz="5000" b="1" dirty="0" smtClean="0">
                <a:effectLst>
                  <a:outerShdw blurRad="38100" dist="38100" dir="2700000" algn="tl">
                    <a:srgbClr val="000000">
                      <a:alpha val="43137"/>
                    </a:srgbClr>
                  </a:outerShdw>
                </a:effectLst>
              </a:rPr>
              <a:t>Ancrage </a:t>
            </a:r>
            <a:br>
              <a:rPr lang="fr-FR" sz="5000" b="1" dirty="0" smtClean="0">
                <a:effectLst>
                  <a:outerShdw blurRad="38100" dist="38100" dir="2700000" algn="tl">
                    <a:srgbClr val="000000">
                      <a:alpha val="43137"/>
                    </a:srgbClr>
                  </a:outerShdw>
                </a:effectLst>
              </a:rPr>
            </a:br>
            <a:r>
              <a:rPr lang="fr-FR" sz="5000" b="1" dirty="0" smtClean="0">
                <a:effectLst>
                  <a:outerShdw blurRad="38100" dist="38100" dir="2700000" algn="tl">
                    <a:srgbClr val="000000">
                      <a:alpha val="43137"/>
                    </a:srgbClr>
                  </a:outerShdw>
                </a:effectLst>
              </a:rPr>
              <a:t>institutionnel </a:t>
            </a:r>
          </a:p>
          <a:p>
            <a:pPr>
              <a:buNone/>
            </a:pPr>
            <a:r>
              <a:rPr lang="fr-FR" sz="5000" b="1" dirty="0" smtClean="0">
                <a:effectLst>
                  <a:outerShdw blurRad="38100" dist="38100" dir="2700000" algn="tl">
                    <a:srgbClr val="000000">
                      <a:alpha val="43137"/>
                    </a:srgbClr>
                  </a:outerShdw>
                </a:effectLst>
              </a:rPr>
              <a:t>	et juridique</a:t>
            </a:r>
          </a:p>
          <a:p>
            <a:pPr>
              <a:buNone/>
            </a:pPr>
            <a:endParaRPr lang="fr-FR" sz="5000" b="1" dirty="0" smtClean="0">
              <a:effectLst>
                <a:outerShdw blurRad="38100" dist="38100" dir="2700000" algn="tl">
                  <a:srgbClr val="000000">
                    <a:alpha val="43137"/>
                  </a:srgbClr>
                </a:outerShdw>
              </a:effectLst>
            </a:endParaRPr>
          </a:p>
          <a:p>
            <a:pPr>
              <a:buNone/>
            </a:pPr>
            <a:endParaRPr lang="fr-FR" sz="5000" b="1" dirty="0" smtClean="0">
              <a:effectLst>
                <a:outerShdw blurRad="38100" dist="38100" dir="2700000" algn="tl">
                  <a:srgbClr val="000000">
                    <a:alpha val="43137"/>
                  </a:srgbClr>
                </a:outerShdw>
              </a:effectLst>
            </a:endParaRPr>
          </a:p>
          <a:p>
            <a:pPr>
              <a:buNone/>
            </a:pPr>
            <a:endParaRPr lang="fr-FR" sz="5000" b="1" dirty="0" smtClean="0">
              <a:effectLst>
                <a:outerShdw blurRad="38100" dist="38100" dir="2700000" algn="tl">
                  <a:srgbClr val="000000">
                    <a:alpha val="43137"/>
                  </a:srgbClr>
                </a:outerShdw>
              </a:effectLst>
            </a:endParaRPr>
          </a:p>
          <a:p>
            <a:pPr>
              <a:buNone/>
            </a:pPr>
            <a:endParaRPr lang="fr-FR" sz="5000" b="1" dirty="0" smtClean="0">
              <a:effectLst>
                <a:outerShdw blurRad="38100" dist="38100" dir="2700000" algn="tl">
                  <a:srgbClr val="000000">
                    <a:alpha val="43137"/>
                  </a:srgbClr>
                </a:outerShdw>
              </a:effectLst>
            </a:endParaRPr>
          </a:p>
          <a:p>
            <a:pPr>
              <a:buNone/>
            </a:pPr>
            <a:endParaRPr lang="fr-FR" sz="5000" b="1" dirty="0" smtClean="0">
              <a:effectLst>
                <a:outerShdw blurRad="38100" dist="38100" dir="2700000" algn="tl">
                  <a:srgbClr val="000000">
                    <a:alpha val="43137"/>
                  </a:srgbClr>
                </a:outerShdw>
              </a:effectLst>
            </a:endParaRPr>
          </a:p>
          <a:p>
            <a:pPr>
              <a:buNone/>
            </a:pPr>
            <a:endParaRPr lang="fr-FR" sz="5000" b="1" dirty="0" smtClean="0">
              <a:effectLst>
                <a:outerShdw blurRad="38100" dist="38100" dir="2700000" algn="tl">
                  <a:srgbClr val="000000">
                    <a:alpha val="43137"/>
                  </a:srgbClr>
                </a:outerShdw>
              </a:effectLst>
            </a:endParaRPr>
          </a:p>
          <a:p>
            <a:pPr>
              <a:buNone/>
            </a:pPr>
            <a:endParaRPr lang="fr-FR" dirty="0" smtClean="0"/>
          </a:p>
          <a:p>
            <a:pPr>
              <a:buNone/>
            </a:pPr>
            <a:endParaRPr lang="fr-FR" dirty="0"/>
          </a:p>
        </p:txBody>
      </p:sp>
      <p:sp>
        <p:nvSpPr>
          <p:cNvPr id="4" name="Espace réservé du contenu 3"/>
          <p:cNvSpPr>
            <a:spLocks noGrp="1"/>
          </p:cNvSpPr>
          <p:nvPr>
            <p:ph sz="quarter" idx="14"/>
          </p:nvPr>
        </p:nvSpPr>
        <p:spPr>
          <a:xfrm>
            <a:off x="4045223" y="2135275"/>
            <a:ext cx="6781527" cy="5984788"/>
          </a:xfrm>
          <a:ln>
            <a:solidFill>
              <a:srgbClr val="0070C0"/>
            </a:solidFill>
          </a:ln>
          <a:scene3d>
            <a:camera prst="orthographicFront"/>
            <a:lightRig rig="threePt" dir="t"/>
          </a:scene3d>
          <a:sp3d>
            <a:bevelT prst="relaxedInset"/>
          </a:sp3d>
        </p:spPr>
        <p:txBody>
          <a:bodyPr>
            <a:normAutofit fontScale="85000" lnSpcReduction="20000"/>
          </a:bodyPr>
          <a:lstStyle/>
          <a:p>
            <a:pPr marL="0" lvl="1" indent="0">
              <a:buNone/>
            </a:pPr>
            <a:r>
              <a:rPr lang="fr-FR" sz="4600" b="1" dirty="0" smtClean="0">
                <a:solidFill>
                  <a:srgbClr val="C00000"/>
                </a:solidFill>
                <a:effectLst>
                  <a:outerShdw blurRad="38100" dist="38100" dir="2700000" algn="tl">
                    <a:srgbClr val="000000">
                      <a:alpha val="43137"/>
                    </a:srgbClr>
                  </a:outerShdw>
                </a:effectLst>
              </a:rPr>
              <a:t>loi n° 96/12 du 5 aout 1996 portant loi-cadre relative a la gestion de l’environnement : </a:t>
            </a:r>
          </a:p>
          <a:p>
            <a:pPr marL="0" lvl="1" indent="0" algn="just">
              <a:buNone/>
            </a:pPr>
            <a:r>
              <a:rPr lang="fr-FR" sz="1900" b="1" dirty="0" smtClean="0"/>
              <a:t>ARTICLE 6.- </a:t>
            </a:r>
            <a:r>
              <a:rPr lang="fr-FR" sz="1900" dirty="0" smtClean="0"/>
              <a:t>(1) Toutes les institutions publiques et privées sont tenues, dans le cadre de leur compétence, de sensibiliser l’ensemble des populations aux problèmes de l’environnement. (2) Elles doivent par conséquent intégrer dans leurs activités des programmes permettant d’assurer une meilleure connaissance de l’environnement.</a:t>
            </a:r>
          </a:p>
          <a:p>
            <a:pPr>
              <a:buNone/>
            </a:pPr>
            <a:r>
              <a:rPr lang="fr-FR" dirty="0" smtClean="0">
                <a:solidFill>
                  <a:srgbClr val="C00000"/>
                </a:solidFill>
                <a:effectLst>
                  <a:outerShdw blurRad="38100" dist="38100" dir="2700000" algn="tl">
                    <a:srgbClr val="000000">
                      <a:alpha val="43137"/>
                    </a:srgbClr>
                  </a:outerShdw>
                </a:effectLst>
              </a:rPr>
              <a:t>Mise en place par décision ministérielle</a:t>
            </a:r>
          </a:p>
          <a:p>
            <a:pPr>
              <a:buNone/>
            </a:pPr>
            <a:r>
              <a:rPr lang="fr-FR" b="1" dirty="0" smtClean="0">
                <a:solidFill>
                  <a:srgbClr val="00B050"/>
                </a:solidFill>
                <a:effectLst>
                  <a:outerShdw blurRad="38100" dist="38100" dir="2700000" algn="tl">
                    <a:srgbClr val="000000">
                      <a:alpha val="43137"/>
                    </a:srgbClr>
                  </a:outerShdw>
                </a:effectLst>
              </a:rPr>
              <a:t>RAIE/PNUE:</a:t>
            </a:r>
            <a:r>
              <a:rPr lang="fr-FR" b="1" dirty="0" smtClean="0">
                <a:effectLst>
                  <a:outerShdw blurRad="38100" dist="38100" dir="2700000" algn="tl">
                    <a:srgbClr val="000000">
                      <a:alpha val="43137"/>
                    </a:srgbClr>
                  </a:outerShdw>
                </a:effectLst>
              </a:rPr>
              <a:t> </a:t>
            </a:r>
            <a:r>
              <a:rPr lang="fr-FR" b="1" i="1" dirty="0" smtClean="0"/>
              <a:t>assurer et à améliorer l’accès à l’information et à la connaissance</a:t>
            </a:r>
          </a:p>
          <a:p>
            <a:pPr>
              <a:buNone/>
            </a:pPr>
            <a:r>
              <a:rPr lang="fr-FR" b="1" dirty="0" smtClean="0">
                <a:solidFill>
                  <a:srgbClr val="00B050"/>
                </a:solidFill>
                <a:effectLst>
                  <a:outerShdw blurRad="38100" dist="38100" dir="2700000" algn="tl">
                    <a:srgbClr val="000000">
                      <a:alpha val="43137"/>
                    </a:srgbClr>
                  </a:outerShdw>
                </a:effectLst>
              </a:rPr>
              <a:t>UNEP LIVE: </a:t>
            </a:r>
            <a:r>
              <a:rPr lang="fr-FR" b="1" i="1" dirty="0" smtClean="0">
                <a:hlinkClick r:id="rId2"/>
              </a:rPr>
              <a:t>uneplive@unep.org</a:t>
            </a:r>
            <a:r>
              <a:rPr lang="fr-FR" b="1" i="1" dirty="0" smtClean="0"/>
              <a:t>  </a:t>
            </a:r>
            <a:r>
              <a:rPr lang="fr-FR" b="1" i="1" dirty="0" err="1" smtClean="0"/>
              <a:t>Indicator</a:t>
            </a:r>
            <a:r>
              <a:rPr lang="fr-FR" b="1" i="1" dirty="0" smtClean="0"/>
              <a:t> </a:t>
            </a:r>
            <a:r>
              <a:rPr lang="fr-FR" b="1" i="1" dirty="0" err="1" smtClean="0"/>
              <a:t>Reporting</a:t>
            </a:r>
            <a:r>
              <a:rPr lang="fr-FR" b="1" i="1" dirty="0" smtClean="0"/>
              <a:t> Information System (IRIS)</a:t>
            </a:r>
            <a:endParaRPr lang="fr-FR" dirty="0" smtClean="0"/>
          </a:p>
          <a:p>
            <a:pPr>
              <a:buNone/>
            </a:pPr>
            <a:endParaRPr lang="fr-FR" dirty="0" smtClean="0">
              <a:solidFill>
                <a:srgbClr val="C00000"/>
              </a:solidFill>
            </a:endParaRPr>
          </a:p>
          <a:p>
            <a:pPr>
              <a:buNone/>
            </a:pPr>
            <a:endParaRPr lang="fr-FR" dirty="0" smtClean="0">
              <a:solidFill>
                <a:srgbClr val="C00000"/>
              </a:solidFill>
            </a:endParaRPr>
          </a:p>
        </p:txBody>
      </p:sp>
      <p:pic>
        <p:nvPicPr>
          <p:cNvPr id="5" name="Image 4" descr="C:\Users\Famille NANTCHOU\AppData\Local\Microsoft\Windows\INetCache\Content.Word\20160703_012340.jpg"/>
          <p:cNvPicPr/>
          <p:nvPr/>
        </p:nvPicPr>
        <p:blipFill>
          <a:blip r:embed="rId3" cstate="print"/>
          <a:srcRect/>
          <a:stretch>
            <a:fillRect/>
          </a:stretch>
        </p:blipFill>
        <p:spPr bwMode="auto">
          <a:xfrm>
            <a:off x="0" y="4636095"/>
            <a:ext cx="3973215" cy="3483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44823" y="1107703"/>
            <a:ext cx="10381927" cy="3672408"/>
          </a:xfrm>
        </p:spPr>
        <p:txBody>
          <a:bodyPr>
            <a:normAutofit/>
          </a:bodyPr>
          <a:lstStyle/>
          <a:p>
            <a:pPr algn="ctr"/>
            <a:r>
              <a:rPr lang="fr-FR" b="1" dirty="0" smtClean="0">
                <a:effectLst>
                  <a:outerShdw blurRad="38100" dist="38100" dir="2700000" algn="tl">
                    <a:srgbClr val="000000">
                      <a:alpha val="43137"/>
                    </a:srgbClr>
                  </a:outerShdw>
                </a:effectLst>
              </a:rPr>
              <a:t>CONFIGURATION SCHEMATIQUE DE LA PLATEFORME</a:t>
            </a:r>
            <a:endParaRPr lang="fr-F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826750" cy="531639"/>
          </a:xfrm>
          <a:noFill/>
        </p:spPr>
        <p:txBody>
          <a:bodyPr>
            <a:noAutofit/>
          </a:bodyPr>
          <a:lstStyle/>
          <a:p>
            <a:pPr algn="ctr"/>
            <a:r>
              <a:rPr lang="fr-FR" sz="2400" b="1" dirty="0" smtClean="0">
                <a:solidFill>
                  <a:srgbClr val="002060"/>
                </a:solidFill>
                <a:effectLst>
                  <a:outerShdw blurRad="38100" dist="38100" dir="2700000" algn="tl">
                    <a:srgbClr val="000000">
                      <a:alpha val="43137"/>
                    </a:srgbClr>
                  </a:outerShdw>
                </a:effectLst>
              </a:rPr>
              <a:t>CONFIGURATION SCHEMATIQUE DE LA PLATEFORME </a:t>
            </a:r>
            <a:endParaRPr lang="fr-FR" sz="2400" b="1" dirty="0">
              <a:solidFill>
                <a:srgbClr val="002060"/>
              </a:solidFill>
              <a:effectLst>
                <a:outerShdw blurRad="38100" dist="38100" dir="2700000" algn="tl">
                  <a:srgbClr val="000000">
                    <a:alpha val="43137"/>
                  </a:srgbClr>
                </a:outerShdw>
              </a:effectLst>
            </a:endParaRPr>
          </a:p>
        </p:txBody>
      </p:sp>
      <p:graphicFrame>
        <p:nvGraphicFramePr>
          <p:cNvPr id="5" name="Objet 4"/>
          <p:cNvGraphicFramePr>
            <a:graphicFrameLocks noChangeAspect="1"/>
          </p:cNvGraphicFramePr>
          <p:nvPr/>
        </p:nvGraphicFramePr>
        <p:xfrm>
          <a:off x="433388" y="523875"/>
          <a:ext cx="9961562" cy="7434263"/>
        </p:xfrm>
        <a:graphic>
          <a:graphicData uri="http://schemas.openxmlformats.org/presentationml/2006/ole">
            <p:oleObj spid="_x0000_s18434" name="Document" r:id="rId3" imgW="9967536" imgH="7265469" progId="Word.Document.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6461"/>
            <a:ext cx="10826750" cy="1587923"/>
          </a:xfrm>
        </p:spPr>
        <p:txBody>
          <a:bodyPr>
            <a:normAutofit fontScale="90000"/>
          </a:bodyPr>
          <a:lstStyle/>
          <a:p>
            <a:pPr algn="ctr"/>
            <a:r>
              <a:rPr lang="fr-FR" b="1" dirty="0" smtClean="0">
                <a:effectLst>
                  <a:outerShdw blurRad="38100" dist="38100" dir="2700000" algn="tl">
                    <a:srgbClr val="000000">
                      <a:alpha val="43137"/>
                    </a:srgbClr>
                  </a:outerShdw>
                </a:effectLst>
              </a:rPr>
              <a:t>DISPOSITIONS PRISES POUR OPERATIONNALISER LA PLATEFORME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sz="quarter" idx="13"/>
          </p:nvPr>
        </p:nvSpPr>
        <p:spPr>
          <a:xfrm>
            <a:off x="1" y="2135279"/>
            <a:ext cx="5989438" cy="5984784"/>
          </a:xfrm>
        </p:spPr>
        <p:txBody>
          <a:bodyPr>
            <a:normAutofit/>
          </a:bodyPr>
          <a:lstStyle/>
          <a:p>
            <a:pPr>
              <a:buNone/>
            </a:pPr>
            <a:r>
              <a:rPr lang="fr-FR" dirty="0" smtClean="0">
                <a:effectLst>
                  <a:outerShdw blurRad="38100" dist="38100" dir="2700000" algn="tl">
                    <a:srgbClr val="000000">
                      <a:alpha val="43137"/>
                    </a:srgbClr>
                  </a:outerShdw>
                </a:effectLst>
              </a:rPr>
              <a:t>1. Formation sur le modèle fonctionnel</a:t>
            </a:r>
          </a:p>
          <a:p>
            <a:pPr>
              <a:buNone/>
            </a:pPr>
            <a:r>
              <a:rPr lang="fr-FR" dirty="0" smtClean="0">
                <a:effectLst>
                  <a:outerShdw blurRad="38100" dist="38100" dir="2700000" algn="tl">
                    <a:srgbClr val="000000">
                      <a:alpha val="43137"/>
                    </a:srgbClr>
                  </a:outerShdw>
                </a:effectLst>
              </a:rPr>
              <a:t>2. Renforcement des capacités opérationnelles et de coordination du CIDE</a:t>
            </a:r>
          </a:p>
          <a:p>
            <a:pPr>
              <a:buNone/>
            </a:pPr>
            <a:r>
              <a:rPr lang="fr-FR" sz="2000" dirty="0" smtClean="0">
                <a:effectLst>
                  <a:outerShdw blurRad="38100" dist="38100" dir="2700000" algn="tl">
                    <a:srgbClr val="000000">
                      <a:alpha val="43137"/>
                    </a:srgbClr>
                  </a:outerShdw>
                </a:effectLst>
              </a:rPr>
              <a:t>(Politique nationale de GIE, technologies appropriées, au service des sites et besoins institutionnels, configuration du système, maintenance, etc.)</a:t>
            </a:r>
          </a:p>
          <a:p>
            <a:pPr>
              <a:buNone/>
            </a:pPr>
            <a:r>
              <a:rPr lang="fr-FR" dirty="0" smtClean="0"/>
              <a:t> </a:t>
            </a:r>
          </a:p>
          <a:p>
            <a:pPr>
              <a:buNone/>
            </a:pPr>
            <a:endParaRPr lang="fr-FR" dirty="0" smtClean="0"/>
          </a:p>
        </p:txBody>
      </p:sp>
      <p:sp>
        <p:nvSpPr>
          <p:cNvPr id="4" name="Espace réservé du contenu 3"/>
          <p:cNvSpPr>
            <a:spLocks noGrp="1"/>
          </p:cNvSpPr>
          <p:nvPr>
            <p:ph sz="quarter" idx="14"/>
          </p:nvPr>
        </p:nvSpPr>
        <p:spPr>
          <a:xfrm>
            <a:off x="5917430" y="2135275"/>
            <a:ext cx="4680521" cy="5984788"/>
          </a:xfrm>
        </p:spPr>
        <p:txBody>
          <a:bodyPr>
            <a:normAutofit lnSpcReduction="10000"/>
          </a:bodyPr>
          <a:lstStyle/>
          <a:p>
            <a:pPr>
              <a:buNone/>
            </a:pPr>
            <a:r>
              <a:rPr lang="fr-FR" sz="3200" dirty="0" smtClean="0">
                <a:effectLst>
                  <a:outerShdw blurRad="38100" dist="38100" dir="2700000" algn="tl">
                    <a:srgbClr val="000000">
                      <a:alpha val="43137"/>
                    </a:srgbClr>
                  </a:outerShdw>
                </a:effectLst>
              </a:rPr>
              <a:t>3. Charte de fonctionnement</a:t>
            </a:r>
          </a:p>
          <a:p>
            <a:pPr>
              <a:buNone/>
            </a:pPr>
            <a:r>
              <a:rPr lang="fr-FR" sz="3200" dirty="0" smtClean="0">
                <a:effectLst>
                  <a:outerShdw blurRad="38100" dist="38100" dir="2700000" algn="tl">
                    <a:srgbClr val="000000">
                      <a:alpha val="43137"/>
                    </a:srgbClr>
                  </a:outerShdw>
                </a:effectLst>
              </a:rPr>
              <a:t>4. Site Web de la plateforme</a:t>
            </a:r>
          </a:p>
          <a:p>
            <a:pPr>
              <a:buNone/>
            </a:pPr>
            <a:endParaRPr lang="fr-FR" sz="3200" dirty="0" smtClean="0">
              <a:effectLst>
                <a:outerShdw blurRad="38100" dist="38100" dir="2700000" algn="tl">
                  <a:srgbClr val="000000">
                    <a:alpha val="43137"/>
                  </a:srgbClr>
                </a:outerShdw>
              </a:effectLst>
            </a:endParaRPr>
          </a:p>
          <a:p>
            <a:pPr>
              <a:buNone/>
            </a:pPr>
            <a:endParaRPr lang="fr-FR" sz="3200" dirty="0" smtClean="0">
              <a:effectLst>
                <a:outerShdw blurRad="38100" dist="38100" dir="2700000" algn="tl">
                  <a:srgbClr val="000000">
                    <a:alpha val="43137"/>
                  </a:srgbClr>
                </a:outerShdw>
              </a:effectLst>
            </a:endParaRPr>
          </a:p>
          <a:p>
            <a:pPr>
              <a:buNone/>
            </a:pPr>
            <a:endParaRPr lang="fr-FR" sz="3200" dirty="0" smtClean="0">
              <a:effectLst>
                <a:outerShdw blurRad="38100" dist="38100" dir="2700000" algn="tl">
                  <a:srgbClr val="000000">
                    <a:alpha val="43137"/>
                  </a:srgbClr>
                </a:outerShdw>
              </a:effectLst>
            </a:endParaRPr>
          </a:p>
          <a:p>
            <a:pPr>
              <a:buNone/>
            </a:pPr>
            <a:endParaRPr lang="fr-FR" sz="3200" dirty="0" smtClean="0">
              <a:effectLst>
                <a:outerShdw blurRad="38100" dist="38100" dir="2700000" algn="tl">
                  <a:srgbClr val="000000">
                    <a:alpha val="43137"/>
                  </a:srgbClr>
                </a:outerShdw>
              </a:effectLst>
            </a:endParaRPr>
          </a:p>
          <a:p>
            <a:pPr>
              <a:buNone/>
            </a:pPr>
            <a:r>
              <a:rPr lang="fr-FR" sz="3200" dirty="0" smtClean="0">
                <a:effectLst>
                  <a:outerShdw blurRad="38100" dist="38100" dir="2700000" algn="tl">
                    <a:srgbClr val="000000">
                      <a:alpha val="43137"/>
                    </a:srgbClr>
                  </a:outerShdw>
                </a:effectLst>
              </a:rPr>
              <a:t>5. Site Web du FEM-Cameroun</a:t>
            </a:r>
          </a:p>
          <a:p>
            <a:pPr>
              <a:buNone/>
            </a:pPr>
            <a:r>
              <a:rPr lang="fr-FR" sz="3200" dirty="0" smtClean="0">
                <a:effectLst>
                  <a:outerShdw blurRad="38100" dist="38100" dir="2700000" algn="tl">
                    <a:srgbClr val="000000">
                      <a:alpha val="43137"/>
                    </a:srgbClr>
                  </a:outerShdw>
                </a:effectLst>
              </a:rPr>
              <a:t>6. Indicateurs </a:t>
            </a:r>
            <a:r>
              <a:rPr lang="fr-FR" sz="3200" dirty="0" err="1" smtClean="0">
                <a:effectLst>
                  <a:outerShdw blurRad="38100" dist="38100" dir="2700000" algn="tl">
                    <a:srgbClr val="000000">
                      <a:alpha val="43137"/>
                    </a:srgbClr>
                  </a:outerShdw>
                </a:effectLst>
              </a:rPr>
              <a:t>AMEs</a:t>
            </a:r>
            <a:endParaRPr lang="fr-FR" sz="3200"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228799" y="6292279"/>
            <a:ext cx="5544616" cy="1827784"/>
          </a:xfrm>
          <a:prstGeom prst="rect">
            <a:avLst/>
          </a:prstGeom>
          <a:noFill/>
          <a:ln w="9525">
            <a:noFill/>
            <a:miter lim="800000"/>
            <a:headEnd/>
            <a:tailEnd/>
          </a:ln>
        </p:spPr>
      </p:pic>
      <p:pic>
        <p:nvPicPr>
          <p:cNvPr id="6" name="Image 5" descr="C:\Users\FAMILL~1\AppData\Local\Temp\IMG_20160701_162955-1.jpg"/>
          <p:cNvPicPr/>
          <p:nvPr/>
        </p:nvPicPr>
        <p:blipFill>
          <a:blip r:embed="rId3" cstate="print"/>
          <a:srcRect/>
          <a:stretch>
            <a:fillRect/>
          </a:stretch>
        </p:blipFill>
        <p:spPr bwMode="auto">
          <a:xfrm>
            <a:off x="5917431" y="4060031"/>
            <a:ext cx="4464496"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0826749" cy="1035694"/>
          </a:xfrm>
        </p:spPr>
        <p:txBody>
          <a:bodyPr>
            <a:noAutofit/>
          </a:bodyPr>
          <a:lstStyle/>
          <a:p>
            <a:pPr algn="ctr"/>
            <a:r>
              <a:rPr lang="fr-FR" sz="7200" b="1" dirty="0" smtClean="0">
                <a:effectLst>
                  <a:outerShdw blurRad="38100" dist="38100" dir="2700000" algn="tl">
                    <a:srgbClr val="000000">
                      <a:alpha val="43137"/>
                    </a:srgbClr>
                  </a:outerShdw>
                </a:effectLst>
              </a:rPr>
              <a:t>INDICATEURS </a:t>
            </a:r>
            <a:r>
              <a:rPr lang="fr-FR" sz="7200" b="1" dirty="0" err="1" smtClean="0">
                <a:effectLst>
                  <a:outerShdw blurRad="38100" dist="38100" dir="2700000" algn="tl">
                    <a:srgbClr val="000000">
                      <a:alpha val="43137"/>
                    </a:srgbClr>
                  </a:outerShdw>
                </a:effectLst>
              </a:rPr>
              <a:t>AMEs</a:t>
            </a:r>
            <a:endParaRPr lang="fr-FR" sz="7200" b="1" dirty="0">
              <a:effectLst>
                <a:outerShdw blurRad="38100" dist="38100" dir="2700000" algn="tl">
                  <a:srgbClr val="000000">
                    <a:alpha val="43137"/>
                  </a:srgbClr>
                </a:outerShdw>
              </a:effectLst>
            </a:endParaRPr>
          </a:p>
        </p:txBody>
      </p:sp>
      <p:graphicFrame>
        <p:nvGraphicFramePr>
          <p:cNvPr id="5" name="Objet 4"/>
          <p:cNvGraphicFramePr>
            <a:graphicFrameLocks noChangeAspect="1"/>
          </p:cNvGraphicFramePr>
          <p:nvPr/>
        </p:nvGraphicFramePr>
        <p:xfrm>
          <a:off x="0" y="1084263"/>
          <a:ext cx="10818813" cy="7035800"/>
        </p:xfrm>
        <a:graphic>
          <a:graphicData uri="http://schemas.openxmlformats.org/presentationml/2006/ole">
            <p:oleObj spid="_x0000_s19458" name="Document" r:id="rId3" imgW="9568158" imgH="6372126" progId="Word.Document.12">
              <p:link updateAutomatic="1"/>
            </p:oleObj>
          </a:graphicData>
        </a:graphic>
      </p:graphicFrame>
      <p:pic>
        <p:nvPicPr>
          <p:cNvPr id="4" name="il_fi" descr="Afficher l'image d'origine"/>
          <p:cNvPicPr/>
          <p:nvPr/>
        </p:nvPicPr>
        <p:blipFill>
          <a:blip r:embed="rId4" cstate="print"/>
          <a:srcRect/>
          <a:stretch>
            <a:fillRect/>
          </a:stretch>
        </p:blipFill>
        <p:spPr bwMode="auto">
          <a:xfrm>
            <a:off x="588839" y="4420071"/>
            <a:ext cx="648072" cy="720079"/>
          </a:xfrm>
          <a:prstGeom prst="rect">
            <a:avLst/>
          </a:prstGeom>
          <a:noFill/>
          <a:ln w="9525">
            <a:noFill/>
            <a:miter lim="800000"/>
            <a:headEnd/>
            <a:tailEnd/>
          </a:ln>
        </p:spPr>
      </p:pic>
      <p:pic>
        <p:nvPicPr>
          <p:cNvPr id="6" name="Image 5" descr="C:\Users\Famille NANTCHOU\Pictures\Logo-convention-diversite-biologique_CBD.gif"/>
          <p:cNvPicPr/>
          <p:nvPr/>
        </p:nvPicPr>
        <p:blipFill>
          <a:blip r:embed="rId5" cstate="print"/>
          <a:srcRect/>
          <a:stretch>
            <a:fillRect/>
          </a:stretch>
        </p:blipFill>
        <p:spPr bwMode="auto">
          <a:xfrm>
            <a:off x="1308919" y="4492079"/>
            <a:ext cx="720080" cy="432048"/>
          </a:xfrm>
          <a:prstGeom prst="rect">
            <a:avLst/>
          </a:prstGeom>
          <a:noFill/>
          <a:ln w="9525">
            <a:noFill/>
            <a:miter lim="800000"/>
            <a:headEnd/>
            <a:tailEnd/>
          </a:ln>
        </p:spPr>
      </p:pic>
      <p:pic>
        <p:nvPicPr>
          <p:cNvPr id="7" name="il_fi" descr="Afficher l'image d'origine"/>
          <p:cNvPicPr/>
          <p:nvPr/>
        </p:nvPicPr>
        <p:blipFill>
          <a:blip r:embed="rId6" cstate="print"/>
          <a:srcRect/>
          <a:stretch>
            <a:fillRect/>
          </a:stretch>
        </p:blipFill>
        <p:spPr bwMode="auto">
          <a:xfrm>
            <a:off x="444823" y="5140151"/>
            <a:ext cx="936104" cy="792088"/>
          </a:xfrm>
          <a:prstGeom prst="rect">
            <a:avLst/>
          </a:prstGeom>
          <a:noFill/>
          <a:ln w="9525">
            <a:noFill/>
            <a:miter lim="800000"/>
            <a:headEnd/>
            <a:tailEnd/>
          </a:ln>
        </p:spPr>
      </p:pic>
      <p:pic>
        <p:nvPicPr>
          <p:cNvPr id="8" name="Image 7" descr="C:\Users\Famille NANTCHOU\Pictures\Logo-Convention-Rotterdam-PIC-produit-chimique_DR.jpg"/>
          <p:cNvPicPr/>
          <p:nvPr/>
        </p:nvPicPr>
        <p:blipFill>
          <a:blip r:embed="rId7" cstate="print"/>
          <a:srcRect/>
          <a:stretch>
            <a:fillRect/>
          </a:stretch>
        </p:blipFill>
        <p:spPr bwMode="auto">
          <a:xfrm>
            <a:off x="1524944" y="5212159"/>
            <a:ext cx="792088" cy="648072"/>
          </a:xfrm>
          <a:prstGeom prst="rect">
            <a:avLst/>
          </a:prstGeom>
          <a:noFill/>
          <a:ln w="9525">
            <a:noFill/>
            <a:miter lim="800000"/>
            <a:headEnd/>
            <a:tailEnd/>
          </a:ln>
        </p:spPr>
      </p:pic>
      <p:sp>
        <p:nvSpPr>
          <p:cNvPr id="9" name="Rectangle 8"/>
          <p:cNvSpPr/>
          <p:nvPr/>
        </p:nvSpPr>
        <p:spPr>
          <a:xfrm>
            <a:off x="1524944" y="5788224"/>
            <a:ext cx="1512168" cy="276999"/>
          </a:xfrm>
          <a:prstGeom prst="rect">
            <a:avLst/>
          </a:prstGeom>
        </p:spPr>
        <p:txBody>
          <a:bodyPr wrap="square">
            <a:spAutoFit/>
          </a:bodyPr>
          <a:lstStyle/>
          <a:p>
            <a:r>
              <a:rPr lang="fr-FR" sz="1200" dirty="0" smtClean="0"/>
              <a:t>Rotterdam convention</a:t>
            </a:r>
            <a:endParaRPr lang="fr-FR" sz="1200" dirty="0"/>
          </a:p>
        </p:txBody>
      </p:sp>
      <p:cxnSp>
        <p:nvCxnSpPr>
          <p:cNvPr id="11" name="Connecteur droit 10"/>
          <p:cNvCxnSpPr/>
          <p:nvPr/>
        </p:nvCxnSpPr>
        <p:spPr>
          <a:xfrm>
            <a:off x="444823" y="4276055"/>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89039" y="4276055"/>
            <a:ext cx="648072"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300807" y="4276055"/>
            <a:ext cx="144016"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00807" y="6076255"/>
            <a:ext cx="273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2893095" y="5428183"/>
            <a:ext cx="432049" cy="28803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305</Words>
  <Application>Microsoft Office PowerPoint</Application>
  <PresentationFormat>B4 (ISO) Paper (250 x 353 mm)</PresentationFormat>
  <Paragraphs>94</Paragraphs>
  <Slides>11</Slides>
  <Notes>1</Notes>
  <HiddenSlides>0</HiddenSlides>
  <MMClips>0</MMClips>
  <ScaleCrop>false</ScaleCrop>
  <HeadingPairs>
    <vt:vector size="6" baseType="variant">
      <vt:variant>
        <vt:lpstr>Thème</vt:lpstr>
      </vt:variant>
      <vt:variant>
        <vt:i4>1</vt:i4>
      </vt:variant>
      <vt:variant>
        <vt:lpstr>Liaisons</vt:lpstr>
      </vt:variant>
      <vt:variant>
        <vt:i4>2</vt:i4>
      </vt:variant>
      <vt:variant>
        <vt:lpstr>Titres des diapositives</vt:lpstr>
      </vt:variant>
      <vt:variant>
        <vt:i4>11</vt:i4>
      </vt:variant>
    </vt:vector>
  </HeadingPairs>
  <TitlesOfParts>
    <vt:vector size="14" baseType="lpstr">
      <vt:lpstr>WidescreenPresentation</vt:lpstr>
      <vt:lpstr>C:\Users\Famille NANTCHOU\Documents\documents NCSA\dossier CB2\mise en oeuvre CB2\planification et comité de pilotage 2016\AME\image_presentation_1.docx</vt:lpstr>
      <vt:lpstr>C:\Users\Famille NANTCHOU\Documents\documents NCSA\dossier CB2\mise en oeuvre CB2\planification et comité de pilotage 2016\AME\image_presentation_2.docx</vt:lpstr>
      <vt:lpstr>    Lancement officiel de la plateforme d’informations environnementales et du site web du fem - cameroun </vt:lpstr>
      <vt:lpstr>GENESE</vt:lpstr>
      <vt:lpstr>DEMARCHE D’ELABORATION (1)</vt:lpstr>
      <vt:lpstr>DEMARCHE D’ELABORATION (2)</vt:lpstr>
      <vt:lpstr>DEMARCHE D’ELABORATION (3)</vt:lpstr>
      <vt:lpstr>CONFIGURATION SCHEMATIQUE DE LA PLATEFORME</vt:lpstr>
      <vt:lpstr>CONFIGURATION SCHEMATIQUE DE LA PLATEFORME </vt:lpstr>
      <vt:lpstr>DISPOSITIONS PRISES POUR OPERATIONNALISER LA PLATEFORME</vt:lpstr>
      <vt:lpstr>INDICATEURS AMEs</vt:lpstr>
      <vt:lpstr>Site Web FEM - Cameroun: source d’informations précieuses pour la plateforme</vt:lpstr>
      <vt:lpstr>Liens utiles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2016-02-01T11:45:25Z</dcterms:created>
  <dcterms:modified xsi:type="dcterms:W3CDTF">2016-07-07T07:49:15Z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